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presentation.xml" ContentType="application/vnd.ms-powerpoint.presentation.macroEnabled.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jpeg" ContentType="image/jpeg"/>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96" r:id="rId1"/>
  </p:sldMasterIdLst>
  <p:notesMasterIdLst>
    <p:notesMasterId r:id="rId37"/>
  </p:notesMasterIdLst>
  <p:sldIdLst>
    <p:sldId id="256" r:id="rId2"/>
    <p:sldId id="257" r:id="rId3"/>
    <p:sldId id="259" r:id="rId4"/>
    <p:sldId id="260" r:id="rId5"/>
    <p:sldId id="261" r:id="rId6"/>
    <p:sldId id="262" r:id="rId7"/>
    <p:sldId id="274" r:id="rId8"/>
    <p:sldId id="275" r:id="rId9"/>
    <p:sldId id="276" r:id="rId10"/>
    <p:sldId id="277" r:id="rId11"/>
    <p:sldId id="278" r:id="rId12"/>
    <p:sldId id="279" r:id="rId13"/>
    <p:sldId id="280" r:id="rId14"/>
    <p:sldId id="264" r:id="rId15"/>
    <p:sldId id="263" r:id="rId16"/>
    <p:sldId id="265" r:id="rId17"/>
    <p:sldId id="266" r:id="rId18"/>
    <p:sldId id="267" r:id="rId19"/>
    <p:sldId id="268" r:id="rId20"/>
    <p:sldId id="269" r:id="rId21"/>
    <p:sldId id="270" r:id="rId22"/>
    <p:sldId id="272" r:id="rId23"/>
    <p:sldId id="273" r:id="rId24"/>
    <p:sldId id="281" r:id="rId25"/>
    <p:sldId id="282" r:id="rId26"/>
    <p:sldId id="284" r:id="rId27"/>
    <p:sldId id="288" r:id="rId28"/>
    <p:sldId id="287" r:id="rId29"/>
    <p:sldId id="286" r:id="rId30"/>
    <p:sldId id="285" r:id="rId31"/>
    <p:sldId id="289" r:id="rId32"/>
    <p:sldId id="292" r:id="rId33"/>
    <p:sldId id="291" r:id="rId34"/>
    <p:sldId id="258" r:id="rId35"/>
    <p:sldId id="293" r:id="rId36"/>
  </p:sldIdLst>
  <p:sldSz cx="9144000" cy="6858000" type="screen4x3"/>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autoAdjust="0"/>
    <p:restoredTop sz="94714" autoAdjust="0"/>
  </p:normalViewPr>
  <p:slideViewPr>
    <p:cSldViewPr>
      <p:cViewPr>
        <p:scale>
          <a:sx n="66" d="100"/>
          <a:sy n="66" d="100"/>
        </p:scale>
        <p:origin x="-1200" y="-432"/>
      </p:cViewPr>
      <p:guideLst>
        <p:guide orient="horz" pos="2160"/>
        <p:guide pos="2880"/>
      </p:guideLst>
    </p:cSldViewPr>
  </p:slideViewPr>
  <p:outlineViewPr>
    <p:cViewPr>
      <p:scale>
        <a:sx n="33" d="100"/>
        <a:sy n="33" d="100"/>
      </p:scale>
      <p:origin x="0" y="7464"/>
    </p:cViewPr>
  </p:outlin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notesMaster" Target="notesMasters/notesMaster1.xml"/><Relationship Id="rId40"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C3994776-3F48-469C-8166-D6B0C974DA42}" type="datetimeFigureOut">
              <a:rPr lang="fr-FR" smtClean="0"/>
              <a:pPr/>
              <a:t>12/03/2010</a:t>
            </a:fld>
            <a:endParaRPr lang="fr-FR"/>
          </a:p>
        </p:txBody>
      </p:sp>
      <p:sp>
        <p:nvSpPr>
          <p:cNvPr id="4" name="Espace réservé de l'image des diapositives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D6CE8F2-518B-4515-8100-F94A44B05A8E}" type="slidenum">
              <a:rPr lang="fr-FR" smtClean="0"/>
              <a:pPr/>
              <a:t>‹N°›</a:t>
            </a:fld>
            <a:endParaRPr lang="fr-FR"/>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a:p>
        </p:txBody>
      </p:sp>
      <p:sp>
        <p:nvSpPr>
          <p:cNvPr id="4" name="Espace réservé du numéro de diapositive 3"/>
          <p:cNvSpPr>
            <a:spLocks noGrp="1"/>
          </p:cNvSpPr>
          <p:nvPr>
            <p:ph type="sldNum" sz="quarter" idx="10"/>
          </p:nvPr>
        </p:nvSpPr>
        <p:spPr/>
        <p:txBody>
          <a:bodyPr/>
          <a:lstStyle/>
          <a:p>
            <a:fld id="{5D6CE8F2-518B-4515-8100-F94A44B05A8E}" type="slidenum">
              <a:rPr lang="fr-FR" smtClean="0"/>
              <a:pPr/>
              <a:t>3</a:t>
            </a:fld>
            <a:endParaRPr lang="fr-F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e de titre">
    <p:bg>
      <p:bgRef idx="1002">
        <a:schemeClr val="bg2"/>
      </p:bgRef>
    </p:bg>
    <p:spTree>
      <p:nvGrpSpPr>
        <p:cNvPr id="1" name=""/>
        <p:cNvGrpSpPr/>
        <p:nvPr/>
      </p:nvGrpSpPr>
      <p:grpSpPr>
        <a:xfrm>
          <a:off x="0" y="0"/>
          <a:ext cx="0" cy="0"/>
          <a:chOff x="0" y="0"/>
          <a:chExt cx="0" cy="0"/>
        </a:xfrm>
      </p:grpSpPr>
      <p:sp>
        <p:nvSpPr>
          <p:cNvPr id="7" name="Forme libre 6"/>
          <p:cNvSpPr>
            <a:spLocks/>
          </p:cNvSpPr>
          <p:nvPr/>
        </p:nvSpPr>
        <p:spPr bwMode="auto">
          <a:xfrm>
            <a:off x="0" y="4752126"/>
            <a:ext cx="9144000" cy="2112962"/>
          </a:xfrm>
          <a:custGeom>
            <a:avLst>
              <a:gd name="A1" fmla="val 0"/>
              <a:gd name="A2" fmla="val 0"/>
              <a:gd name="A3" fmla="val 0"/>
              <a:gd name="A4" fmla="val 0"/>
              <a:gd name="A5" fmla="val 0"/>
              <a:gd name="A6" fmla="val 0"/>
              <a:gd name="A7" fmla="val 0"/>
              <a:gd name="A8" fmla="val 0"/>
            </a:avLst>
            <a:gdLst/>
            <a:ahLst/>
            <a:cxnLst>
              <a:cxn ang="0">
                <a:pos x="0" y="1066"/>
              </a:cxn>
              <a:cxn ang="0">
                <a:pos x="0" y="1331"/>
              </a:cxn>
              <a:cxn ang="0">
                <a:pos x="5760" y="1331"/>
              </a:cxn>
              <a:cxn ang="0">
                <a:pos x="5760" y="0"/>
              </a:cxn>
              <a:cxn ang="0">
                <a:pos x="0" y="1066"/>
              </a:cxn>
            </a:cxnLst>
            <a:rect l="0" t="0" r="0" b="0"/>
            <a:pathLst>
              <a:path w="5760" h="1331">
                <a:moveTo>
                  <a:pt x="0" y="1066"/>
                </a:moveTo>
                <a:lnTo>
                  <a:pt x="0" y="1331"/>
                </a:lnTo>
                <a:lnTo>
                  <a:pt x="5760" y="1331"/>
                </a:lnTo>
                <a:lnTo>
                  <a:pt x="5760" y="0"/>
                </a:lnTo>
                <a:cubicBezTo>
                  <a:pt x="3220" y="1206"/>
                  <a:pt x="2250" y="1146"/>
                  <a:pt x="0" y="1066"/>
                </a:cubicBezTo>
                <a:close/>
              </a:path>
            </a:pathLst>
          </a:custGeom>
          <a:solidFill>
            <a:schemeClr val="bg1">
              <a:tint val="80000"/>
              <a:satMod val="200000"/>
              <a:alpha val="45000"/>
            </a:schemeClr>
          </a:solidFill>
          <a:ln w="9525" cap="flat" cmpd="sng" algn="ctr">
            <a:noFill/>
            <a:prstDash val="solid"/>
            <a:round/>
            <a:headEnd type="none" w="med" len="med"/>
            <a:tailEnd type="none" w="med" len="med"/>
          </a:ln>
          <a:effectLst>
            <a:outerShdw blurRad="50800" dist="44450" dir="16200000" algn="ctr" rotWithShape="0">
              <a:prstClr val="black">
                <a:alpha val="35000"/>
              </a:prstClr>
            </a:outerShdw>
          </a:effectLst>
        </p:spPr>
        <p:txBody>
          <a:bodyPr vert="horz" wrap="square" lIns="91440" tIns="45720" rIns="91440" bIns="45720" anchor="t" compatLnSpc="1"/>
          <a:lstStyle/>
          <a:p>
            <a:endParaRPr kumimoji="0" lang="en-US"/>
          </a:p>
        </p:txBody>
      </p:sp>
      <p:sp>
        <p:nvSpPr>
          <p:cNvPr id="8" name="Forme libre 7"/>
          <p:cNvSpPr>
            <a:spLocks/>
          </p:cNvSpPr>
          <p:nvPr/>
        </p:nvSpPr>
        <p:spPr bwMode="auto">
          <a:xfrm>
            <a:off x="6105525" y="0"/>
            <a:ext cx="3038475" cy="6858000"/>
          </a:xfrm>
          <a:custGeom>
            <a:avLst/>
            <a:gdLst>
              <a:gd name="connsiteX0" fmla="*/ 1914 w 1914"/>
              <a:gd name="connsiteY0" fmla="*/ 9 h 4329"/>
              <a:gd name="connsiteX1" fmla="*/ 1914 w 1914"/>
              <a:gd name="connsiteY1" fmla="*/ 4329 h 4329"/>
              <a:gd name="connsiteX2" fmla="*/ 204 w 1914"/>
              <a:gd name="connsiteY2" fmla="*/ 4327 h 4329"/>
              <a:gd name="connsiteX3" fmla="*/ 0 w 1914"/>
              <a:gd name="connsiteY3" fmla="*/ 0 h 4329"/>
              <a:gd name="connsiteX4" fmla="*/ 1914 w 1914"/>
              <a:gd name="connsiteY4" fmla="*/ 9 h 43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14" h="4329">
                <a:moveTo>
                  <a:pt x="1914" y="9"/>
                </a:moveTo>
                <a:lnTo>
                  <a:pt x="1914" y="4329"/>
                </a:lnTo>
                <a:lnTo>
                  <a:pt x="204" y="4327"/>
                </a:lnTo>
                <a:cubicBezTo>
                  <a:pt x="1288" y="3574"/>
                  <a:pt x="1608" y="1590"/>
                  <a:pt x="0" y="0"/>
                </a:cubicBezTo>
                <a:lnTo>
                  <a:pt x="1914" y="9"/>
                </a:lnTo>
                <a:close/>
              </a:path>
            </a:pathLst>
          </a:custGeom>
          <a:solidFill>
            <a:schemeClr val="bg1">
              <a:tint val="90000"/>
              <a:satMod val="350000"/>
              <a:alpha val="40000"/>
            </a:schemeClr>
          </a:solidFill>
          <a:ln w="9525" cap="flat" cmpd="sng" algn="ctr">
            <a:noFill/>
            <a:prstDash val="solid"/>
            <a:round/>
            <a:headEnd type="none" w="med" len="med"/>
            <a:tailEnd type="none" w="med" len="med"/>
          </a:ln>
          <a:effectLst>
            <a:outerShdw blurRad="50800" dist="50800" dir="10800000" algn="ctr" rotWithShape="0">
              <a:prstClr val="black">
                <a:alpha val="45000"/>
              </a:prstClr>
            </a:outerShdw>
          </a:effectLst>
        </p:spPr>
        <p:txBody>
          <a:bodyPr vert="horz" wrap="square" lIns="91440" tIns="45720" rIns="91440" bIns="45720" anchor="t" compatLnSpc="1"/>
          <a:lstStyle/>
          <a:p>
            <a:endParaRPr kumimoji="0" lang="en-US"/>
          </a:p>
        </p:txBody>
      </p:sp>
      <p:sp>
        <p:nvSpPr>
          <p:cNvPr id="9" name="Titre 8"/>
          <p:cNvSpPr>
            <a:spLocks noGrp="1"/>
          </p:cNvSpPr>
          <p:nvPr>
            <p:ph type="ctrTitle"/>
          </p:nvPr>
        </p:nvSpPr>
        <p:spPr>
          <a:xfrm>
            <a:off x="429064" y="3337560"/>
            <a:ext cx="6480048" cy="2301240"/>
          </a:xfrm>
        </p:spPr>
        <p:txBody>
          <a:bodyPr rIns="45720" anchor="t"/>
          <a:lstStyle>
            <a:lvl1pPr algn="r">
              <a:defRPr lang="en-US" b="1" cap="all" baseline="0" dirty="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defRPr>
            </a:lvl1pPr>
          </a:lstStyle>
          <a:p>
            <a:r>
              <a:rPr kumimoji="0" lang="fr-FR" smtClean="0"/>
              <a:t>Cliquez pour modifier le style du titre</a:t>
            </a:r>
            <a:endParaRPr kumimoji="0" lang="en-US"/>
          </a:p>
        </p:txBody>
      </p:sp>
      <p:sp>
        <p:nvSpPr>
          <p:cNvPr id="17" name="Sous-titre 16"/>
          <p:cNvSpPr>
            <a:spLocks noGrp="1"/>
          </p:cNvSpPr>
          <p:nvPr>
            <p:ph type="subTitle" idx="1"/>
          </p:nvPr>
        </p:nvSpPr>
        <p:spPr>
          <a:xfrm>
            <a:off x="433050" y="1544812"/>
            <a:ext cx="6480048" cy="1752600"/>
          </a:xfrm>
        </p:spPr>
        <p:txBody>
          <a:bodyPr tIns="0" rIns="45720" bIns="0" anchor="b">
            <a:normAutofit/>
          </a:bodyPr>
          <a:lstStyle>
            <a:lvl1pPr marL="0" indent="0" algn="r">
              <a:buNone/>
              <a:defRPr sz="2000">
                <a:solidFill>
                  <a:schemeClr val="tx1"/>
                </a:solidFill>
                <a:effectLst/>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fr-FR" smtClean="0"/>
              <a:t>Cliquez pour modifier le style des sous-titres du masque</a:t>
            </a:r>
            <a:endParaRPr kumimoji="0" lang="en-US"/>
          </a:p>
        </p:txBody>
      </p:sp>
      <p:sp>
        <p:nvSpPr>
          <p:cNvPr id="30" name="Espace réservé de la date 29"/>
          <p:cNvSpPr>
            <a:spLocks noGrp="1"/>
          </p:cNvSpPr>
          <p:nvPr>
            <p:ph type="dt" sz="half" idx="10"/>
          </p:nvPr>
        </p:nvSpPr>
        <p:spPr/>
        <p:txBody>
          <a:bodyPr/>
          <a:lstStyle/>
          <a:p>
            <a:fld id="{8EBBFDF6-4727-4F8B-910A-8DD38C38FDA4}" type="datetime1">
              <a:rPr lang="fr-FR" smtClean="0"/>
              <a:pPr/>
              <a:t>12/03/2010</a:t>
            </a:fld>
            <a:endParaRPr lang="fr-FR"/>
          </a:p>
        </p:txBody>
      </p:sp>
      <p:sp>
        <p:nvSpPr>
          <p:cNvPr id="19" name="Espace réservé du pied de page 18"/>
          <p:cNvSpPr>
            <a:spLocks noGrp="1"/>
          </p:cNvSpPr>
          <p:nvPr>
            <p:ph type="ftr" sz="quarter" idx="11"/>
          </p:nvPr>
        </p:nvSpPr>
        <p:spPr/>
        <p:txBody>
          <a:bodyPr/>
          <a:lstStyle/>
          <a:p>
            <a:endParaRPr lang="fr-FR"/>
          </a:p>
        </p:txBody>
      </p:sp>
      <p:sp>
        <p:nvSpPr>
          <p:cNvPr id="27" name="Espace réservé du numéro de diapositive 26"/>
          <p:cNvSpPr>
            <a:spLocks noGrp="1"/>
          </p:cNvSpPr>
          <p:nvPr>
            <p:ph type="sldNum" sz="quarter" idx="12"/>
          </p:nvPr>
        </p:nvSpPr>
        <p:spPr/>
        <p:txBody>
          <a:bodyPr/>
          <a:lstStyle/>
          <a:p>
            <a:fld id="{9924C13E-0D0D-4F3D-8DED-3F2D9C47FE25}" type="slidenum">
              <a:rPr lang="fr-FR" smtClean="0"/>
              <a:pPr/>
              <a:t>‹N°›</a:t>
            </a:fld>
            <a:endParaRPr lang="fr-FR"/>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lgn="l">
              <a:defRPr/>
            </a:lvl1pPr>
          </a:lstStyle>
          <a:p>
            <a:r>
              <a:rPr kumimoji="0" lang="fr-FR" smtClean="0"/>
              <a:t>Cliquez pour modifier le style du titre</a:t>
            </a:r>
            <a:endParaRPr kumimoji="0" lang="en-US"/>
          </a:p>
        </p:txBody>
      </p:sp>
      <p:sp>
        <p:nvSpPr>
          <p:cNvPr id="3" name="Espace réservé du contenu 2"/>
          <p:cNvSpPr>
            <a:spLocks noGrp="1"/>
          </p:cNvSpPr>
          <p:nvPr>
            <p:ph idx="1"/>
          </p:nvPr>
        </p:nvSpPr>
        <p:spPr/>
        <p:txBody>
          <a:bodyPr/>
          <a:lstStyle/>
          <a:p>
            <a:pPr lvl="0" eaLnBrk="1" latinLnBrk="0" hangingPunct="1"/>
            <a:r>
              <a:rPr lang="fr-FR" smtClean="0"/>
              <a:t>Cliquez pour modifier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
        <p:nvSpPr>
          <p:cNvPr id="4" name="Espace réservé de la date 3"/>
          <p:cNvSpPr>
            <a:spLocks noGrp="1"/>
          </p:cNvSpPr>
          <p:nvPr>
            <p:ph type="dt" sz="half" idx="10"/>
          </p:nvPr>
        </p:nvSpPr>
        <p:spPr/>
        <p:txBody>
          <a:bodyPr/>
          <a:lstStyle/>
          <a:p>
            <a:fld id="{1278B13E-8444-4860-AE5F-6DC12D33829D}" type="datetime1">
              <a:rPr lang="fr-FR" smtClean="0"/>
              <a:pPr/>
              <a:t>12/03/2010</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9924C13E-0D0D-4F3D-8DED-3F2D9C47FE25}" type="slidenum">
              <a:rPr lang="fr-FR" smtClean="0"/>
              <a:pPr/>
              <a:t>‹N°›</a:t>
            </a:fld>
            <a:endParaRPr lang="fr-F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Titre de section">
    <p:bg>
      <p:bgRef idx="1002">
        <a:schemeClr val="bg2"/>
      </p:bgRef>
    </p:bg>
    <p:spTree>
      <p:nvGrpSpPr>
        <p:cNvPr id="1" name=""/>
        <p:cNvGrpSpPr/>
        <p:nvPr/>
      </p:nvGrpSpPr>
      <p:grpSpPr>
        <a:xfrm>
          <a:off x="0" y="0"/>
          <a:ext cx="0" cy="0"/>
          <a:chOff x="0" y="0"/>
          <a:chExt cx="0" cy="0"/>
        </a:xfrm>
      </p:grpSpPr>
      <p:sp>
        <p:nvSpPr>
          <p:cNvPr id="7" name="Forme libre 6"/>
          <p:cNvSpPr>
            <a:spLocks/>
          </p:cNvSpPr>
          <p:nvPr/>
        </p:nvSpPr>
        <p:spPr bwMode="auto">
          <a:xfrm>
            <a:off x="0" y="4752126"/>
            <a:ext cx="9144000" cy="2112962"/>
          </a:xfrm>
          <a:custGeom>
            <a:avLst>
              <a:gd name="A1" fmla="val 0"/>
              <a:gd name="A2" fmla="val 0"/>
              <a:gd name="A3" fmla="val 0"/>
              <a:gd name="A4" fmla="val 0"/>
              <a:gd name="A5" fmla="val 0"/>
              <a:gd name="A6" fmla="val 0"/>
              <a:gd name="A7" fmla="val 0"/>
              <a:gd name="A8" fmla="val 0"/>
            </a:avLst>
            <a:gdLst/>
            <a:ahLst/>
            <a:cxnLst>
              <a:cxn ang="0">
                <a:pos x="0" y="1066"/>
              </a:cxn>
              <a:cxn ang="0">
                <a:pos x="0" y="1331"/>
              </a:cxn>
              <a:cxn ang="0">
                <a:pos x="5760" y="1331"/>
              </a:cxn>
              <a:cxn ang="0">
                <a:pos x="5760" y="0"/>
              </a:cxn>
              <a:cxn ang="0">
                <a:pos x="0" y="1066"/>
              </a:cxn>
            </a:cxnLst>
            <a:rect l="0" t="0" r="0" b="0"/>
            <a:pathLst>
              <a:path w="5760" h="1331">
                <a:moveTo>
                  <a:pt x="0" y="1066"/>
                </a:moveTo>
                <a:lnTo>
                  <a:pt x="0" y="1331"/>
                </a:lnTo>
                <a:lnTo>
                  <a:pt x="5760" y="1331"/>
                </a:lnTo>
                <a:lnTo>
                  <a:pt x="5760" y="0"/>
                </a:lnTo>
                <a:cubicBezTo>
                  <a:pt x="3220" y="1206"/>
                  <a:pt x="2250" y="1146"/>
                  <a:pt x="0" y="1066"/>
                </a:cubicBezTo>
                <a:close/>
              </a:path>
            </a:pathLst>
          </a:custGeom>
          <a:solidFill>
            <a:schemeClr val="bg1">
              <a:tint val="80000"/>
              <a:satMod val="200000"/>
              <a:alpha val="45000"/>
            </a:schemeClr>
          </a:solidFill>
          <a:ln w="9525" cap="flat" cmpd="sng" algn="ctr">
            <a:noFill/>
            <a:prstDash val="solid"/>
            <a:round/>
            <a:headEnd type="none" w="med" len="med"/>
            <a:tailEnd type="none" w="med" len="med"/>
          </a:ln>
          <a:effectLst>
            <a:outerShdw blurRad="50800" dist="44450" dir="16200000" algn="ctr" rotWithShape="0">
              <a:prstClr val="black">
                <a:alpha val="35000"/>
              </a:prstClr>
            </a:outerShdw>
          </a:effectLst>
        </p:spPr>
        <p:txBody>
          <a:bodyPr vert="horz" wrap="square" lIns="91440" tIns="45720" rIns="91440" bIns="45720" anchor="t" compatLnSpc="1"/>
          <a:lstStyle/>
          <a:p>
            <a:endParaRPr kumimoji="0" lang="en-US"/>
          </a:p>
        </p:txBody>
      </p:sp>
      <p:sp>
        <p:nvSpPr>
          <p:cNvPr id="9" name="Forme libre 8"/>
          <p:cNvSpPr>
            <a:spLocks/>
          </p:cNvSpPr>
          <p:nvPr/>
        </p:nvSpPr>
        <p:spPr bwMode="auto">
          <a:xfrm>
            <a:off x="6105525" y="0"/>
            <a:ext cx="3038475" cy="6858000"/>
          </a:xfrm>
          <a:custGeom>
            <a:avLst/>
            <a:gdLst>
              <a:gd name="connsiteX0" fmla="*/ 1914 w 1914"/>
              <a:gd name="connsiteY0" fmla="*/ 9 h 4329"/>
              <a:gd name="connsiteX1" fmla="*/ 1914 w 1914"/>
              <a:gd name="connsiteY1" fmla="*/ 4329 h 4329"/>
              <a:gd name="connsiteX2" fmla="*/ 204 w 1914"/>
              <a:gd name="connsiteY2" fmla="*/ 4327 h 4329"/>
              <a:gd name="connsiteX3" fmla="*/ 0 w 1914"/>
              <a:gd name="connsiteY3" fmla="*/ 0 h 4329"/>
              <a:gd name="connsiteX4" fmla="*/ 1914 w 1914"/>
              <a:gd name="connsiteY4" fmla="*/ 9 h 43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14" h="4329">
                <a:moveTo>
                  <a:pt x="1914" y="9"/>
                </a:moveTo>
                <a:lnTo>
                  <a:pt x="1914" y="4329"/>
                </a:lnTo>
                <a:lnTo>
                  <a:pt x="204" y="4327"/>
                </a:lnTo>
                <a:cubicBezTo>
                  <a:pt x="1288" y="3574"/>
                  <a:pt x="1608" y="1590"/>
                  <a:pt x="0" y="0"/>
                </a:cubicBezTo>
                <a:lnTo>
                  <a:pt x="1914" y="9"/>
                </a:lnTo>
                <a:close/>
              </a:path>
            </a:pathLst>
          </a:custGeom>
          <a:solidFill>
            <a:schemeClr val="bg1">
              <a:tint val="90000"/>
              <a:satMod val="350000"/>
              <a:alpha val="40000"/>
            </a:schemeClr>
          </a:solidFill>
          <a:ln w="9525" cap="flat" cmpd="sng" algn="ctr">
            <a:noFill/>
            <a:prstDash val="solid"/>
            <a:round/>
            <a:headEnd type="none" w="med" len="med"/>
            <a:tailEnd type="none" w="med" len="med"/>
          </a:ln>
          <a:effectLst>
            <a:outerShdw blurRad="50800" dist="50800" dir="10800000" algn="ctr" rotWithShape="0">
              <a:prstClr val="black">
                <a:alpha val="45000"/>
              </a:prstClr>
            </a:outerShdw>
          </a:effectLst>
        </p:spPr>
        <p:txBody>
          <a:bodyPr vert="horz" wrap="square" lIns="91440" tIns="45720" rIns="91440" bIns="45720" anchor="t" compatLnSpc="1"/>
          <a:lstStyle/>
          <a:p>
            <a:endParaRPr kumimoji="0" lang="en-US"/>
          </a:p>
        </p:txBody>
      </p:sp>
      <p:sp>
        <p:nvSpPr>
          <p:cNvPr id="2" name="Titre 1"/>
          <p:cNvSpPr>
            <a:spLocks noGrp="1"/>
          </p:cNvSpPr>
          <p:nvPr>
            <p:ph type="title"/>
          </p:nvPr>
        </p:nvSpPr>
        <p:spPr>
          <a:xfrm>
            <a:off x="685800" y="3583837"/>
            <a:ext cx="6629400" cy="1826363"/>
          </a:xfrm>
        </p:spPr>
        <p:txBody>
          <a:bodyPr tIns="0" bIns="0" anchor="t"/>
          <a:lstStyle>
            <a:lvl1pPr algn="l">
              <a:buNone/>
              <a:defRPr sz="4200" b="1" cap="none" baseline="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defRPr>
            </a:lvl1pPr>
          </a:lstStyle>
          <a:p>
            <a:r>
              <a:rPr kumimoji="0" lang="fr-FR" smtClean="0"/>
              <a:t>Cliquez pour modifier le style du titre</a:t>
            </a:r>
            <a:endParaRPr kumimoji="0" lang="en-US"/>
          </a:p>
        </p:txBody>
      </p:sp>
      <p:sp>
        <p:nvSpPr>
          <p:cNvPr id="3" name="Espace réservé du texte 2"/>
          <p:cNvSpPr>
            <a:spLocks noGrp="1"/>
          </p:cNvSpPr>
          <p:nvPr>
            <p:ph type="body" idx="1"/>
          </p:nvPr>
        </p:nvSpPr>
        <p:spPr>
          <a:xfrm>
            <a:off x="685800" y="2485800"/>
            <a:ext cx="6629400" cy="1066688"/>
          </a:xfrm>
        </p:spPr>
        <p:txBody>
          <a:bodyPr lIns="45720" tIns="0" rIns="45720" bIns="0" anchor="b"/>
          <a:lstStyle>
            <a:lvl1pPr marL="0" indent="0" algn="l">
              <a:buNone/>
              <a:defRPr sz="2000">
                <a:solidFill>
                  <a:schemeClr val="tx1"/>
                </a:solidFill>
                <a:effectLst/>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fr-FR" smtClean="0"/>
              <a:t>Cliquez pour modifier les styles du texte du masque</a:t>
            </a:r>
          </a:p>
        </p:txBody>
      </p:sp>
      <p:sp>
        <p:nvSpPr>
          <p:cNvPr id="4" name="Espace réservé de la date 3"/>
          <p:cNvSpPr>
            <a:spLocks noGrp="1"/>
          </p:cNvSpPr>
          <p:nvPr>
            <p:ph type="dt" sz="half" idx="10"/>
          </p:nvPr>
        </p:nvSpPr>
        <p:spPr/>
        <p:txBody>
          <a:bodyPr/>
          <a:lstStyle/>
          <a:p>
            <a:fld id="{2B481072-F2CE-46DD-B41E-C49F175CF533}" type="datetime1">
              <a:rPr lang="fr-FR" smtClean="0"/>
              <a:pPr/>
              <a:t>12/03/2010</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9924C13E-0D0D-4F3D-8DED-3F2D9C47FE25}" type="slidenum">
              <a:rPr lang="fr-FR" smtClean="0"/>
              <a:pPr/>
              <a:t>‹N°›</a:t>
            </a:fld>
            <a:endParaRPr lang="fr-FR"/>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a:xfrm>
            <a:off x="457200" y="274638"/>
            <a:ext cx="7467600" cy="1143000"/>
          </a:xfrm>
        </p:spPr>
        <p:txBody>
          <a:bodyPr/>
          <a:lstStyle/>
          <a:p>
            <a:r>
              <a:rPr kumimoji="0" lang="fr-FR" smtClean="0"/>
              <a:t>Cliquez pour modifier le style du titre</a:t>
            </a:r>
            <a:endParaRPr kumimoji="0" lang="en-US"/>
          </a:p>
        </p:txBody>
      </p:sp>
      <p:sp>
        <p:nvSpPr>
          <p:cNvPr id="3" name="Espace réservé du contenu 2"/>
          <p:cNvSpPr>
            <a:spLocks noGrp="1"/>
          </p:cNvSpPr>
          <p:nvPr>
            <p:ph sz="half" idx="1"/>
          </p:nvPr>
        </p:nvSpPr>
        <p:spPr>
          <a:xfrm>
            <a:off x="457200" y="1600200"/>
            <a:ext cx="3657600" cy="4525963"/>
          </a:xfrm>
        </p:spPr>
        <p:txBody>
          <a:bodyPr/>
          <a:lstStyle>
            <a:lvl1pPr>
              <a:defRPr sz="2600"/>
            </a:lvl1pPr>
            <a:lvl2pPr>
              <a:defRPr sz="2200"/>
            </a:lvl2pPr>
            <a:lvl3pPr>
              <a:defRPr sz="2000"/>
            </a:lvl3pPr>
            <a:lvl4pPr>
              <a:defRPr sz="1800"/>
            </a:lvl4pPr>
            <a:lvl5pPr>
              <a:defRPr sz="1800"/>
            </a:lvl5pPr>
          </a:lstStyle>
          <a:p>
            <a:pPr lvl="0" eaLnBrk="1" latinLnBrk="0" hangingPunct="1"/>
            <a:r>
              <a:rPr lang="fr-FR" smtClean="0"/>
              <a:t>Cliquez pour modifier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
        <p:nvSpPr>
          <p:cNvPr id="4" name="Espace réservé du contenu 3"/>
          <p:cNvSpPr>
            <a:spLocks noGrp="1"/>
          </p:cNvSpPr>
          <p:nvPr>
            <p:ph sz="half" idx="2"/>
          </p:nvPr>
        </p:nvSpPr>
        <p:spPr>
          <a:xfrm>
            <a:off x="4267200" y="1600200"/>
            <a:ext cx="3657600" cy="4525963"/>
          </a:xfrm>
        </p:spPr>
        <p:txBody>
          <a:bodyPr/>
          <a:lstStyle>
            <a:lvl1pPr>
              <a:defRPr sz="2600"/>
            </a:lvl1pPr>
            <a:lvl2pPr>
              <a:defRPr sz="2200"/>
            </a:lvl2pPr>
            <a:lvl3pPr>
              <a:defRPr sz="2000"/>
            </a:lvl3pPr>
            <a:lvl4pPr>
              <a:defRPr sz="1800"/>
            </a:lvl4pPr>
            <a:lvl5pPr>
              <a:defRPr sz="1800"/>
            </a:lvl5pPr>
          </a:lstStyle>
          <a:p>
            <a:pPr lvl="0" eaLnBrk="1" latinLnBrk="0" hangingPunct="1"/>
            <a:r>
              <a:rPr lang="fr-FR" smtClean="0"/>
              <a:t>Cliquez pour modifier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
        <p:nvSpPr>
          <p:cNvPr id="5" name="Espace réservé de la date 4"/>
          <p:cNvSpPr>
            <a:spLocks noGrp="1"/>
          </p:cNvSpPr>
          <p:nvPr>
            <p:ph type="dt" sz="half" idx="10"/>
          </p:nvPr>
        </p:nvSpPr>
        <p:spPr/>
        <p:txBody>
          <a:bodyPr/>
          <a:lstStyle/>
          <a:p>
            <a:fld id="{B7C711A8-42B9-4403-A422-06463B873F0C}" type="datetime1">
              <a:rPr lang="fr-FR" smtClean="0"/>
              <a:pPr/>
              <a:t>12/03/2010</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9924C13E-0D0D-4F3D-8DED-3F2D9C47FE25}" type="slidenum">
              <a:rPr lang="fr-FR" smtClean="0"/>
              <a:pPr/>
              <a:t>‹N°›</a:t>
            </a:fld>
            <a:endParaRPr lang="fr-F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457200" y="273050"/>
            <a:ext cx="8229600" cy="1143000"/>
          </a:xfrm>
        </p:spPr>
        <p:txBody>
          <a:bodyPr anchor="ctr"/>
          <a:lstStyle>
            <a:lvl1pPr>
              <a:defRPr/>
            </a:lvl1pPr>
          </a:lstStyle>
          <a:p>
            <a:r>
              <a:rPr kumimoji="0" lang="fr-FR" smtClean="0"/>
              <a:t>Cliquez pour modifier le style du titre</a:t>
            </a:r>
            <a:endParaRPr kumimoji="0" lang="en-US"/>
          </a:p>
        </p:txBody>
      </p:sp>
      <p:sp>
        <p:nvSpPr>
          <p:cNvPr id="3" name="Espace réservé du texte 2"/>
          <p:cNvSpPr>
            <a:spLocks noGrp="1"/>
          </p:cNvSpPr>
          <p:nvPr>
            <p:ph type="body" idx="1"/>
          </p:nvPr>
        </p:nvSpPr>
        <p:spPr>
          <a:xfrm>
            <a:off x="457200" y="5486400"/>
            <a:ext cx="4040188" cy="838200"/>
          </a:xfrm>
        </p:spPr>
        <p:txBody>
          <a:bodyPr anchor="t"/>
          <a:lstStyle>
            <a:lvl1pPr marL="0" indent="0">
              <a:buNone/>
              <a:defRPr sz="2400" b="1">
                <a:solidFill>
                  <a:schemeClr val="accent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fr-FR" smtClean="0"/>
              <a:t>Cliquez pour modifier les styles du texte du masque</a:t>
            </a:r>
          </a:p>
        </p:txBody>
      </p:sp>
      <p:sp>
        <p:nvSpPr>
          <p:cNvPr id="4" name="Espace réservé du texte 3"/>
          <p:cNvSpPr>
            <a:spLocks noGrp="1"/>
          </p:cNvSpPr>
          <p:nvPr>
            <p:ph type="body" sz="half" idx="3"/>
          </p:nvPr>
        </p:nvSpPr>
        <p:spPr>
          <a:xfrm>
            <a:off x="4645025" y="5486400"/>
            <a:ext cx="4041775" cy="838200"/>
          </a:xfrm>
        </p:spPr>
        <p:txBody>
          <a:bodyPr anchor="t"/>
          <a:lstStyle>
            <a:lvl1pPr marL="0" indent="0">
              <a:buNone/>
              <a:defRPr sz="2400" b="1">
                <a:solidFill>
                  <a:schemeClr val="accent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fr-FR" smtClean="0"/>
              <a:t>Cliquez pour modifier les styles du texte du masque</a:t>
            </a:r>
          </a:p>
        </p:txBody>
      </p:sp>
      <p:sp>
        <p:nvSpPr>
          <p:cNvPr id="5" name="Espace réservé du contenu 4"/>
          <p:cNvSpPr>
            <a:spLocks noGrp="1"/>
          </p:cNvSpPr>
          <p:nvPr>
            <p:ph sz="quarter" idx="2"/>
          </p:nvPr>
        </p:nvSpPr>
        <p:spPr>
          <a:xfrm>
            <a:off x="457200" y="1516912"/>
            <a:ext cx="4040188"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fr-FR" smtClean="0"/>
              <a:t>Cliquez pour modifier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
        <p:nvSpPr>
          <p:cNvPr id="6" name="Espace réservé du contenu 5"/>
          <p:cNvSpPr>
            <a:spLocks noGrp="1"/>
          </p:cNvSpPr>
          <p:nvPr>
            <p:ph sz="quarter" idx="4"/>
          </p:nvPr>
        </p:nvSpPr>
        <p:spPr>
          <a:xfrm>
            <a:off x="4645025" y="1516912"/>
            <a:ext cx="4041775"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fr-FR" smtClean="0"/>
              <a:t>Cliquez pour modifier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
        <p:nvSpPr>
          <p:cNvPr id="7" name="Espace réservé de la date 6"/>
          <p:cNvSpPr>
            <a:spLocks noGrp="1"/>
          </p:cNvSpPr>
          <p:nvPr>
            <p:ph type="dt" sz="half" idx="10"/>
          </p:nvPr>
        </p:nvSpPr>
        <p:spPr/>
        <p:txBody>
          <a:bodyPr/>
          <a:lstStyle/>
          <a:p>
            <a:fld id="{D8CEB956-940D-4528-A6A4-E8A1507C6711}" type="datetime1">
              <a:rPr lang="fr-FR" smtClean="0"/>
              <a:pPr/>
              <a:t>12/03/2010</a:t>
            </a:fld>
            <a:endParaRPr lang="fr-FR"/>
          </a:p>
        </p:txBody>
      </p:sp>
      <p:sp>
        <p:nvSpPr>
          <p:cNvPr id="8" name="Espace réservé du pied de page 7"/>
          <p:cNvSpPr>
            <a:spLocks noGrp="1"/>
          </p:cNvSpPr>
          <p:nvPr>
            <p:ph type="ftr" sz="quarter" idx="11"/>
          </p:nvPr>
        </p:nvSpPr>
        <p:spPr/>
        <p:txBody>
          <a:bodyPr/>
          <a:lstStyle/>
          <a:p>
            <a:endParaRPr lang="fr-FR"/>
          </a:p>
        </p:txBody>
      </p:sp>
      <p:sp>
        <p:nvSpPr>
          <p:cNvPr id="9" name="Espace réservé du numéro de diapositive 8"/>
          <p:cNvSpPr>
            <a:spLocks noGrp="1"/>
          </p:cNvSpPr>
          <p:nvPr>
            <p:ph type="sldNum" sz="quarter" idx="12"/>
          </p:nvPr>
        </p:nvSpPr>
        <p:spPr/>
        <p:txBody>
          <a:bodyPr/>
          <a:lstStyle/>
          <a:p>
            <a:fld id="{9924C13E-0D0D-4F3D-8DED-3F2D9C47FE25}" type="slidenum">
              <a:rPr lang="fr-FR" smtClean="0"/>
              <a:pPr/>
              <a:t>‹N°›</a:t>
            </a:fld>
            <a:endParaRPr lang="fr-F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a:xfrm>
            <a:off x="457200" y="274320"/>
            <a:ext cx="7470648" cy="1143000"/>
          </a:xfrm>
        </p:spPr>
        <p:txBody>
          <a:bodyPr anchor="ctr"/>
          <a:lstStyle>
            <a:lvl1pPr algn="l">
              <a:defRPr sz="4600"/>
            </a:lvl1pPr>
          </a:lstStyle>
          <a:p>
            <a:r>
              <a:rPr kumimoji="0" lang="fr-FR" smtClean="0"/>
              <a:t>Cliquez pour modifier le style du titre</a:t>
            </a:r>
            <a:endParaRPr kumimoji="0" lang="en-US"/>
          </a:p>
        </p:txBody>
      </p:sp>
      <p:sp>
        <p:nvSpPr>
          <p:cNvPr id="7" name="Espace réservé de la date 6"/>
          <p:cNvSpPr>
            <a:spLocks noGrp="1"/>
          </p:cNvSpPr>
          <p:nvPr>
            <p:ph type="dt" sz="half" idx="10"/>
          </p:nvPr>
        </p:nvSpPr>
        <p:spPr/>
        <p:txBody>
          <a:bodyPr/>
          <a:lstStyle/>
          <a:p>
            <a:fld id="{0B8F43D3-7EB4-479A-9C79-B867716BB9E5}" type="datetime1">
              <a:rPr lang="fr-FR" smtClean="0"/>
              <a:pPr/>
              <a:t>12/03/2010</a:t>
            </a:fld>
            <a:endParaRPr lang="fr-FR"/>
          </a:p>
        </p:txBody>
      </p:sp>
      <p:sp>
        <p:nvSpPr>
          <p:cNvPr id="8" name="Espace réservé du numéro de diapositive 7"/>
          <p:cNvSpPr>
            <a:spLocks noGrp="1"/>
          </p:cNvSpPr>
          <p:nvPr>
            <p:ph type="sldNum" sz="quarter" idx="11"/>
          </p:nvPr>
        </p:nvSpPr>
        <p:spPr/>
        <p:txBody>
          <a:bodyPr/>
          <a:lstStyle/>
          <a:p>
            <a:fld id="{9924C13E-0D0D-4F3D-8DED-3F2D9C47FE25}" type="slidenum">
              <a:rPr lang="fr-FR" smtClean="0"/>
              <a:pPr/>
              <a:t>‹N°›</a:t>
            </a:fld>
            <a:endParaRPr lang="fr-FR"/>
          </a:p>
        </p:txBody>
      </p:sp>
      <p:sp>
        <p:nvSpPr>
          <p:cNvPr id="9" name="Espace réservé du pied de page 8"/>
          <p:cNvSpPr>
            <a:spLocks noGrp="1"/>
          </p:cNvSpPr>
          <p:nvPr>
            <p:ph type="ftr" sz="quarter" idx="12"/>
          </p:nvPr>
        </p:nvSpPr>
        <p:spPr/>
        <p:txBody>
          <a:bodyPr/>
          <a:lstStyle/>
          <a:p>
            <a:endParaRPr lang="fr-F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2F587493-88EC-4C76-8444-C355B64B7050}" type="datetime1">
              <a:rPr lang="fr-FR" smtClean="0"/>
              <a:pPr/>
              <a:t>12/03/2010</a:t>
            </a:fld>
            <a:endParaRPr lang="fr-FR"/>
          </a:p>
        </p:txBody>
      </p:sp>
      <p:sp>
        <p:nvSpPr>
          <p:cNvPr id="3" name="Espace réservé du pied de page 2"/>
          <p:cNvSpPr>
            <a:spLocks noGrp="1"/>
          </p:cNvSpPr>
          <p:nvPr>
            <p:ph type="ftr" sz="quarter" idx="11"/>
          </p:nvPr>
        </p:nvSpPr>
        <p:spPr/>
        <p:txBody>
          <a:bodyPr/>
          <a:lstStyle/>
          <a:p>
            <a:endParaRPr lang="fr-FR"/>
          </a:p>
        </p:txBody>
      </p:sp>
      <p:sp>
        <p:nvSpPr>
          <p:cNvPr id="4" name="Espace réservé du numéro de diapositive 3"/>
          <p:cNvSpPr>
            <a:spLocks noGrp="1"/>
          </p:cNvSpPr>
          <p:nvPr>
            <p:ph type="sldNum" sz="quarter" idx="12"/>
          </p:nvPr>
        </p:nvSpPr>
        <p:spPr/>
        <p:txBody>
          <a:bodyPr/>
          <a:lstStyle/>
          <a:p>
            <a:fld id="{9924C13E-0D0D-4F3D-8DED-3F2D9C47FE25}" type="slidenum">
              <a:rPr lang="fr-FR" smtClean="0"/>
              <a:pPr/>
              <a:t>‹N°›</a:t>
            </a:fld>
            <a:endParaRPr lang="fr-F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0" y="1185528"/>
            <a:ext cx="3200400" cy="730250"/>
          </a:xfrm>
        </p:spPr>
        <p:txBody>
          <a:bodyPr tIns="0" bIns="0" anchor="t"/>
          <a:lstStyle>
            <a:lvl1pPr algn="l">
              <a:buNone/>
              <a:defRPr sz="1800" b="1">
                <a:solidFill>
                  <a:schemeClr val="accent1"/>
                </a:solidFill>
              </a:defRPr>
            </a:lvl1pPr>
          </a:lstStyle>
          <a:p>
            <a:r>
              <a:rPr kumimoji="0" lang="fr-FR" smtClean="0"/>
              <a:t>Cliquez pour modifier le style du titre</a:t>
            </a:r>
            <a:endParaRPr kumimoji="0" lang="en-US"/>
          </a:p>
        </p:txBody>
      </p:sp>
      <p:sp>
        <p:nvSpPr>
          <p:cNvPr id="3" name="Espace réservé du texte 2"/>
          <p:cNvSpPr>
            <a:spLocks noGrp="1"/>
          </p:cNvSpPr>
          <p:nvPr>
            <p:ph type="body" idx="2"/>
          </p:nvPr>
        </p:nvSpPr>
        <p:spPr>
          <a:xfrm>
            <a:off x="457200" y="214424"/>
            <a:ext cx="2743200" cy="914400"/>
          </a:xfrm>
        </p:spPr>
        <p:txBody>
          <a:bodyPr lIns="45720" tIns="0" rIns="45720" bIns="0" anchor="b"/>
          <a:lstStyle>
            <a:lvl1pPr marL="0" indent="0" algn="l">
              <a:buNone/>
              <a:defRPr sz="1400"/>
            </a:lvl1pPr>
            <a:lvl2pPr>
              <a:buNone/>
              <a:defRPr sz="1200"/>
            </a:lvl2pPr>
            <a:lvl3pPr>
              <a:buNone/>
              <a:defRPr sz="1000"/>
            </a:lvl3pPr>
            <a:lvl4pPr>
              <a:buNone/>
              <a:defRPr sz="900"/>
            </a:lvl4pPr>
            <a:lvl5pPr>
              <a:buNone/>
              <a:defRPr sz="900"/>
            </a:lvl5pPr>
          </a:lstStyle>
          <a:p>
            <a:pPr lvl="0" eaLnBrk="1" latinLnBrk="0" hangingPunct="1"/>
            <a:r>
              <a:rPr kumimoji="0" lang="fr-FR" smtClean="0"/>
              <a:t>Cliquez pour modifier les styles du texte du masque</a:t>
            </a:r>
          </a:p>
        </p:txBody>
      </p:sp>
      <p:sp>
        <p:nvSpPr>
          <p:cNvPr id="4" name="Espace réservé du contenu 3"/>
          <p:cNvSpPr>
            <a:spLocks noGrp="1"/>
          </p:cNvSpPr>
          <p:nvPr>
            <p:ph sz="half" idx="1"/>
          </p:nvPr>
        </p:nvSpPr>
        <p:spPr>
          <a:xfrm>
            <a:off x="457200" y="1981200"/>
            <a:ext cx="7086600" cy="3810000"/>
          </a:xfrm>
        </p:spPr>
        <p:txBody>
          <a:bodyPr/>
          <a:lstStyle>
            <a:lvl1pPr>
              <a:defRPr sz="2800"/>
            </a:lvl1pPr>
            <a:lvl2pPr>
              <a:defRPr sz="2400"/>
            </a:lvl2pPr>
            <a:lvl3pPr>
              <a:defRPr sz="2200"/>
            </a:lvl3pPr>
            <a:lvl4pPr>
              <a:defRPr sz="2000"/>
            </a:lvl4pPr>
            <a:lvl5pPr>
              <a:defRPr sz="2000"/>
            </a:lvl5pPr>
          </a:lstStyle>
          <a:p>
            <a:pPr lvl="0" eaLnBrk="1" latinLnBrk="0" hangingPunct="1"/>
            <a:r>
              <a:rPr lang="fr-FR" smtClean="0"/>
              <a:t>Cliquez pour modifier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
        <p:nvSpPr>
          <p:cNvPr id="5" name="Espace réservé de la date 4"/>
          <p:cNvSpPr>
            <a:spLocks noGrp="1"/>
          </p:cNvSpPr>
          <p:nvPr>
            <p:ph type="dt" sz="half" idx="10"/>
          </p:nvPr>
        </p:nvSpPr>
        <p:spPr/>
        <p:txBody>
          <a:bodyPr/>
          <a:lstStyle/>
          <a:p>
            <a:fld id="{0AC94FC6-36DC-430A-B142-55C550756037}" type="datetime1">
              <a:rPr lang="fr-FR" smtClean="0"/>
              <a:pPr/>
              <a:t>12/03/2010</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a:xfrm>
            <a:off x="8156448" y="6422064"/>
            <a:ext cx="762000" cy="365125"/>
          </a:xfrm>
        </p:spPr>
        <p:txBody>
          <a:bodyPr/>
          <a:lstStyle/>
          <a:p>
            <a:fld id="{9924C13E-0D0D-4F3D-8DED-3F2D9C47FE25}" type="slidenum">
              <a:rPr lang="fr-FR" smtClean="0"/>
              <a:pPr/>
              <a:t>‹N°›</a:t>
            </a:fld>
            <a:endParaRPr lang="fr-F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5556732" y="1705709"/>
            <a:ext cx="3053868" cy="1253808"/>
          </a:xfrm>
        </p:spPr>
        <p:txBody>
          <a:bodyPr anchor="b"/>
          <a:lstStyle>
            <a:lvl1pPr algn="l">
              <a:buNone/>
              <a:defRPr sz="2200" b="1">
                <a:solidFill>
                  <a:schemeClr val="accent1"/>
                </a:solidFill>
              </a:defRPr>
            </a:lvl1pPr>
          </a:lstStyle>
          <a:p>
            <a:r>
              <a:rPr kumimoji="0" lang="fr-FR" smtClean="0"/>
              <a:t>Cliquez pour modifier le style du titre</a:t>
            </a:r>
            <a:endParaRPr kumimoji="0" lang="en-US"/>
          </a:p>
        </p:txBody>
      </p:sp>
      <p:sp>
        <p:nvSpPr>
          <p:cNvPr id="3" name="Espace réservé pour une image  2"/>
          <p:cNvSpPr>
            <a:spLocks noGrp="1"/>
          </p:cNvSpPr>
          <p:nvPr>
            <p:ph type="pic" idx="1"/>
          </p:nvPr>
        </p:nvSpPr>
        <p:spPr>
          <a:xfrm>
            <a:off x="1065628" y="1019907"/>
            <a:ext cx="4114800" cy="4114800"/>
          </a:xfrm>
          <a:prstGeom prst="ellipse">
            <a:avLst/>
          </a:prstGeom>
          <a:solidFill>
            <a:schemeClr val="bg2">
              <a:shade val="50000"/>
            </a:schemeClr>
          </a:solidFill>
          <a:ln w="50800" cap="flat">
            <a:solidFill>
              <a:schemeClr val="bg2"/>
            </a:solidFill>
            <a:miter lim="800000"/>
          </a:ln>
          <a:effectLst>
            <a:outerShdw blurRad="152000" dist="345000" dir="5400000" sx="-80000" sy="-18000" rotWithShape="0">
              <a:srgbClr val="000000">
                <a:alpha val="25000"/>
              </a:srgbClr>
            </a:outerShdw>
          </a:effectLst>
          <a:scene3d>
            <a:camera prst="orthographicFront"/>
            <a:lightRig rig="contrasting" dir="t">
              <a:rot lat="0" lon="0" rev="2400000"/>
            </a:lightRig>
          </a:scene3d>
          <a:sp3d contourW="7620">
            <a:bevelT w="63500" h="63500"/>
            <a:contourClr>
              <a:schemeClr val="bg2">
                <a:shade val="50000"/>
              </a:schemeClr>
            </a:contourClr>
          </a:sp3d>
        </p:spPr>
        <p:txBody>
          <a:bodyPr/>
          <a:lstStyle>
            <a:lvl1pPr marL="0" indent="0">
              <a:buNone/>
              <a:defRPr sz="3200"/>
            </a:lvl1pPr>
          </a:lstStyle>
          <a:p>
            <a:r>
              <a:rPr kumimoji="0" lang="fr-FR" smtClean="0"/>
              <a:t>Cliquez sur l'icône pour ajouter une image</a:t>
            </a:r>
            <a:endParaRPr kumimoji="0" lang="en-US" dirty="0"/>
          </a:p>
        </p:txBody>
      </p:sp>
      <p:sp>
        <p:nvSpPr>
          <p:cNvPr id="4" name="Espace réservé du texte 3"/>
          <p:cNvSpPr>
            <a:spLocks noGrp="1"/>
          </p:cNvSpPr>
          <p:nvPr>
            <p:ph type="body" sz="half" idx="2"/>
          </p:nvPr>
        </p:nvSpPr>
        <p:spPr>
          <a:xfrm>
            <a:off x="5556734" y="2998765"/>
            <a:ext cx="3053866" cy="2663482"/>
          </a:xfrm>
        </p:spPr>
        <p:txBody>
          <a:bodyPr lIns="45720" rIns="45720"/>
          <a:lstStyle>
            <a:lvl1pPr marL="0" indent="0">
              <a:buFontTx/>
              <a:buNone/>
              <a:defRPr sz="1200"/>
            </a:lvl1pPr>
            <a:lvl2pPr>
              <a:buFontTx/>
              <a:buNone/>
              <a:defRPr sz="1200"/>
            </a:lvl2pPr>
            <a:lvl3pPr>
              <a:buFontTx/>
              <a:buNone/>
              <a:defRPr sz="1000"/>
            </a:lvl3pPr>
            <a:lvl4pPr>
              <a:buFontTx/>
              <a:buNone/>
              <a:defRPr sz="900"/>
            </a:lvl4pPr>
            <a:lvl5pPr>
              <a:buFontTx/>
              <a:buNone/>
              <a:defRPr sz="900"/>
            </a:lvl5pPr>
          </a:lstStyle>
          <a:p>
            <a:pPr lvl="0" eaLnBrk="1" latinLnBrk="0" hangingPunct="1"/>
            <a:r>
              <a:rPr kumimoji="0" lang="fr-FR" smtClean="0"/>
              <a:t>Cliquez pour modifier les styles du texte du masque</a:t>
            </a:r>
          </a:p>
        </p:txBody>
      </p:sp>
      <p:sp>
        <p:nvSpPr>
          <p:cNvPr id="5" name="Espace réservé de la date 4"/>
          <p:cNvSpPr>
            <a:spLocks noGrp="1"/>
          </p:cNvSpPr>
          <p:nvPr>
            <p:ph type="dt" sz="half" idx="10"/>
          </p:nvPr>
        </p:nvSpPr>
        <p:spPr>
          <a:xfrm>
            <a:off x="457200" y="6422064"/>
            <a:ext cx="2133600" cy="365125"/>
          </a:xfrm>
        </p:spPr>
        <p:txBody>
          <a:bodyPr/>
          <a:lstStyle/>
          <a:p>
            <a:fld id="{B15303D0-40E6-456A-95E3-ECF983DB23D0}" type="datetime1">
              <a:rPr lang="fr-FR" smtClean="0"/>
              <a:pPr/>
              <a:t>12/03/2010</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9924C13E-0D0D-4F3D-8DED-3F2D9C47FE25}" type="slidenum">
              <a:rPr lang="fr-FR" smtClean="0"/>
              <a:pPr/>
              <a:t>‹N°›</a:t>
            </a:fld>
            <a:endParaRPr lang="fr-F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kumimoji="0" lang="fr-FR" smtClean="0"/>
              <a:t>Cliquez pour modifier le style du titre</a:t>
            </a:r>
            <a:endParaRPr kumimoji="0" lang="en-US"/>
          </a:p>
        </p:txBody>
      </p:sp>
      <p:sp>
        <p:nvSpPr>
          <p:cNvPr id="3" name="Espace réservé du texte vertical 2"/>
          <p:cNvSpPr>
            <a:spLocks noGrp="1"/>
          </p:cNvSpPr>
          <p:nvPr>
            <p:ph type="body" orient="vert" idx="1"/>
          </p:nvPr>
        </p:nvSpPr>
        <p:spPr/>
        <p:txBody>
          <a:bodyPr vert="eaVert"/>
          <a:lstStyle/>
          <a:p>
            <a:pPr lvl="0" eaLnBrk="1" latinLnBrk="0" hangingPunct="1"/>
            <a:r>
              <a:rPr lang="fr-FR" smtClean="0"/>
              <a:t>Cliquez pour modifier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
        <p:nvSpPr>
          <p:cNvPr id="4" name="Espace réservé de la date 3"/>
          <p:cNvSpPr>
            <a:spLocks noGrp="1"/>
          </p:cNvSpPr>
          <p:nvPr>
            <p:ph type="dt" sz="half" idx="10"/>
          </p:nvPr>
        </p:nvSpPr>
        <p:spPr/>
        <p:txBody>
          <a:bodyPr/>
          <a:lstStyle/>
          <a:p>
            <a:fld id="{713F0B3C-9754-46A9-BF0B-5F09B40C3AFE}" type="datetime1">
              <a:rPr lang="fr-FR" smtClean="0"/>
              <a:pPr/>
              <a:t>12/03/2010</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9924C13E-0D0D-4F3D-8DED-3F2D9C47FE25}" type="slidenum">
              <a:rPr lang="fr-FR" smtClean="0"/>
              <a:pPr/>
              <a:t>‹N°›</a:t>
            </a:fld>
            <a:endParaRPr lang="fr-F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29400" y="274638"/>
            <a:ext cx="2057400" cy="5851525"/>
          </a:xfrm>
        </p:spPr>
        <p:txBody>
          <a:bodyPr vert="eaVert"/>
          <a:lstStyle/>
          <a:p>
            <a:r>
              <a:rPr kumimoji="0" lang="fr-FR" smtClean="0"/>
              <a:t>Cliquez pour modifier le style du titre</a:t>
            </a:r>
            <a:endParaRPr kumimoji="0" lang="en-US"/>
          </a:p>
        </p:txBody>
      </p:sp>
      <p:sp>
        <p:nvSpPr>
          <p:cNvPr id="3" name="Espace réservé du texte vertical 2"/>
          <p:cNvSpPr>
            <a:spLocks noGrp="1"/>
          </p:cNvSpPr>
          <p:nvPr>
            <p:ph type="body" orient="vert" idx="1"/>
          </p:nvPr>
        </p:nvSpPr>
        <p:spPr>
          <a:xfrm>
            <a:off x="457200" y="274638"/>
            <a:ext cx="6019800" cy="5851525"/>
          </a:xfrm>
        </p:spPr>
        <p:txBody>
          <a:bodyPr vert="eaVert"/>
          <a:lstStyle/>
          <a:p>
            <a:pPr lvl="0" eaLnBrk="1" latinLnBrk="0" hangingPunct="1"/>
            <a:r>
              <a:rPr lang="fr-FR" smtClean="0"/>
              <a:t>Cliquez pour modifier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
        <p:nvSpPr>
          <p:cNvPr id="4" name="Espace réservé de la date 3"/>
          <p:cNvSpPr>
            <a:spLocks noGrp="1"/>
          </p:cNvSpPr>
          <p:nvPr>
            <p:ph type="dt" sz="half" idx="10"/>
          </p:nvPr>
        </p:nvSpPr>
        <p:spPr/>
        <p:txBody>
          <a:bodyPr/>
          <a:lstStyle/>
          <a:p>
            <a:fld id="{01C17C79-02E2-43F7-AC6B-417DF7E88452}" type="datetime1">
              <a:rPr lang="fr-FR" smtClean="0"/>
              <a:pPr/>
              <a:t>12/03/2010</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9924C13E-0D0D-4F3D-8DED-3F2D9C47FE25}" type="slidenum">
              <a:rPr lang="fr-FR" smtClean="0"/>
              <a:pPr/>
              <a:t>‹N°›</a:t>
            </a:fld>
            <a:endParaRPr lang="fr-F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12" name="Forme libre 11"/>
          <p:cNvSpPr>
            <a:spLocks/>
          </p:cNvSpPr>
          <p:nvPr/>
        </p:nvSpPr>
        <p:spPr bwMode="auto">
          <a:xfrm>
            <a:off x="0" y="4752126"/>
            <a:ext cx="9144000" cy="2112962"/>
          </a:xfrm>
          <a:custGeom>
            <a:avLst>
              <a:gd name="A1" fmla="val 0"/>
              <a:gd name="A2" fmla="val 0"/>
              <a:gd name="A3" fmla="val 0"/>
              <a:gd name="A4" fmla="val 0"/>
              <a:gd name="A5" fmla="val 0"/>
              <a:gd name="A6" fmla="val 0"/>
              <a:gd name="A7" fmla="val 0"/>
              <a:gd name="A8" fmla="val 0"/>
            </a:avLst>
            <a:gdLst/>
            <a:ahLst/>
            <a:cxnLst>
              <a:cxn ang="0">
                <a:pos x="0" y="1066"/>
              </a:cxn>
              <a:cxn ang="0">
                <a:pos x="0" y="1331"/>
              </a:cxn>
              <a:cxn ang="0">
                <a:pos x="5760" y="1331"/>
              </a:cxn>
              <a:cxn ang="0">
                <a:pos x="5760" y="0"/>
              </a:cxn>
              <a:cxn ang="0">
                <a:pos x="0" y="1066"/>
              </a:cxn>
            </a:cxnLst>
            <a:rect l="0" t="0" r="0" b="0"/>
            <a:pathLst>
              <a:path w="5760" h="1331">
                <a:moveTo>
                  <a:pt x="0" y="1066"/>
                </a:moveTo>
                <a:lnTo>
                  <a:pt x="0" y="1331"/>
                </a:lnTo>
                <a:lnTo>
                  <a:pt x="5760" y="1331"/>
                </a:lnTo>
                <a:lnTo>
                  <a:pt x="5760" y="0"/>
                </a:lnTo>
                <a:cubicBezTo>
                  <a:pt x="3220" y="1206"/>
                  <a:pt x="2250" y="1146"/>
                  <a:pt x="0" y="1066"/>
                </a:cubicBezTo>
                <a:close/>
              </a:path>
            </a:pathLst>
          </a:custGeom>
          <a:solidFill>
            <a:schemeClr val="bg1">
              <a:tint val="80000"/>
              <a:satMod val="200000"/>
              <a:alpha val="45000"/>
            </a:schemeClr>
          </a:solidFill>
          <a:ln w="9525" cap="flat" cmpd="sng" algn="ctr">
            <a:noFill/>
            <a:prstDash val="solid"/>
            <a:round/>
            <a:headEnd type="none" w="med" len="med"/>
            <a:tailEnd type="none" w="med" len="med"/>
          </a:ln>
          <a:effectLst>
            <a:outerShdw blurRad="50800" dist="44450" dir="16200000" algn="ctr" rotWithShape="0">
              <a:prstClr val="black">
                <a:alpha val="35000"/>
              </a:prstClr>
            </a:outerShdw>
          </a:effectLst>
        </p:spPr>
        <p:txBody>
          <a:bodyPr vert="horz" wrap="square" lIns="91440" tIns="45720" rIns="91440" bIns="45720" anchor="t" compatLnSpc="1"/>
          <a:lstStyle/>
          <a:p>
            <a:endParaRPr kumimoji="0" lang="en-US"/>
          </a:p>
        </p:txBody>
      </p:sp>
      <p:sp>
        <p:nvSpPr>
          <p:cNvPr id="16" name="Forme libre 15"/>
          <p:cNvSpPr>
            <a:spLocks/>
          </p:cNvSpPr>
          <p:nvPr/>
        </p:nvSpPr>
        <p:spPr bwMode="auto">
          <a:xfrm>
            <a:off x="7315200" y="0"/>
            <a:ext cx="1828800" cy="6858000"/>
          </a:xfrm>
          <a:custGeom>
            <a:avLst/>
            <a:gdLst>
              <a:gd name="connsiteX0" fmla="*/ 1914 w 1914"/>
              <a:gd name="connsiteY0" fmla="*/ 9 h 4329"/>
              <a:gd name="connsiteX1" fmla="*/ 1914 w 1914"/>
              <a:gd name="connsiteY1" fmla="*/ 4329 h 4329"/>
              <a:gd name="connsiteX2" fmla="*/ 204 w 1914"/>
              <a:gd name="connsiteY2" fmla="*/ 4327 h 4329"/>
              <a:gd name="connsiteX3" fmla="*/ 0 w 1914"/>
              <a:gd name="connsiteY3" fmla="*/ 0 h 4329"/>
              <a:gd name="connsiteX4" fmla="*/ 1914 w 1914"/>
              <a:gd name="connsiteY4" fmla="*/ 9 h 43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14" h="4329">
                <a:moveTo>
                  <a:pt x="1914" y="9"/>
                </a:moveTo>
                <a:lnTo>
                  <a:pt x="1914" y="4329"/>
                </a:lnTo>
                <a:lnTo>
                  <a:pt x="204" y="4327"/>
                </a:lnTo>
                <a:cubicBezTo>
                  <a:pt x="1288" y="3574"/>
                  <a:pt x="2082" y="1734"/>
                  <a:pt x="0" y="0"/>
                </a:cubicBezTo>
                <a:lnTo>
                  <a:pt x="1914" y="9"/>
                </a:lnTo>
                <a:close/>
              </a:path>
            </a:pathLst>
          </a:custGeom>
          <a:solidFill>
            <a:schemeClr val="bg1">
              <a:tint val="90000"/>
              <a:satMod val="350000"/>
              <a:alpha val="40000"/>
            </a:schemeClr>
          </a:solidFill>
          <a:ln w="9525" cap="flat" cmpd="sng" algn="ctr">
            <a:noFill/>
            <a:prstDash val="solid"/>
            <a:round/>
            <a:headEnd type="none" w="med" len="med"/>
            <a:tailEnd type="none" w="med" len="med"/>
          </a:ln>
          <a:effectLst>
            <a:outerShdw blurRad="50800" dist="50800" dir="10800000" algn="ctr" rotWithShape="0">
              <a:prstClr val="black">
                <a:alpha val="45000"/>
              </a:prstClr>
            </a:outerShdw>
          </a:effectLst>
        </p:spPr>
        <p:txBody>
          <a:bodyPr vert="horz" wrap="square" lIns="91440" tIns="45720" rIns="91440" bIns="45720" anchor="t" compatLnSpc="1"/>
          <a:lstStyle/>
          <a:p>
            <a:endParaRPr kumimoji="0" lang="en-US"/>
          </a:p>
        </p:txBody>
      </p:sp>
      <p:sp>
        <p:nvSpPr>
          <p:cNvPr id="9" name="Espace réservé du titre 8"/>
          <p:cNvSpPr>
            <a:spLocks noGrp="1"/>
          </p:cNvSpPr>
          <p:nvPr>
            <p:ph type="title"/>
          </p:nvPr>
        </p:nvSpPr>
        <p:spPr>
          <a:xfrm>
            <a:off x="457200" y="274638"/>
            <a:ext cx="7467600" cy="1143000"/>
          </a:xfrm>
          <a:prstGeom prst="rect">
            <a:avLst/>
          </a:prstGeom>
        </p:spPr>
        <p:txBody>
          <a:bodyPr vert="horz" lIns="45720" rIns="45720" anchor="ctr">
            <a:normAutofit/>
          </a:bodyPr>
          <a:lstStyle/>
          <a:p>
            <a:r>
              <a:rPr kumimoji="0" lang="fr-FR" smtClean="0"/>
              <a:t>Cliquez pour modifier le style du titre</a:t>
            </a:r>
            <a:endParaRPr kumimoji="0" lang="en-US"/>
          </a:p>
        </p:txBody>
      </p:sp>
      <p:sp>
        <p:nvSpPr>
          <p:cNvPr id="30" name="Espace réservé du texte 29"/>
          <p:cNvSpPr>
            <a:spLocks noGrp="1"/>
          </p:cNvSpPr>
          <p:nvPr>
            <p:ph type="body" idx="1"/>
          </p:nvPr>
        </p:nvSpPr>
        <p:spPr>
          <a:xfrm>
            <a:off x="457200" y="1600200"/>
            <a:ext cx="7467600" cy="4525963"/>
          </a:xfrm>
          <a:prstGeom prst="rect">
            <a:avLst/>
          </a:prstGeom>
        </p:spPr>
        <p:txBody>
          <a:bodyPr vert="horz">
            <a:normAutofit/>
          </a:bodyPr>
          <a:lstStyle/>
          <a:p>
            <a:pPr lvl="0" eaLnBrk="1" latinLnBrk="0" hangingPunct="1"/>
            <a:r>
              <a:rPr kumimoji="0" lang="fr-FR" smtClean="0"/>
              <a:t>Cliquez pour modifier les styles du texte du masque</a:t>
            </a:r>
          </a:p>
          <a:p>
            <a:pPr lvl="1" eaLnBrk="1" latinLnBrk="0" hangingPunct="1"/>
            <a:r>
              <a:rPr kumimoji="0" lang="fr-FR" smtClean="0"/>
              <a:t>Deuxième niveau</a:t>
            </a:r>
          </a:p>
          <a:p>
            <a:pPr lvl="2" eaLnBrk="1" latinLnBrk="0" hangingPunct="1"/>
            <a:r>
              <a:rPr kumimoji="0" lang="fr-FR" smtClean="0"/>
              <a:t>Troisième niveau</a:t>
            </a:r>
          </a:p>
          <a:p>
            <a:pPr lvl="3" eaLnBrk="1" latinLnBrk="0" hangingPunct="1"/>
            <a:r>
              <a:rPr kumimoji="0" lang="fr-FR" smtClean="0"/>
              <a:t>Quatrième niveau</a:t>
            </a:r>
          </a:p>
          <a:p>
            <a:pPr lvl="4" eaLnBrk="1" latinLnBrk="0" hangingPunct="1"/>
            <a:r>
              <a:rPr kumimoji="0" lang="fr-FR" smtClean="0"/>
              <a:t>Cinquième niveau</a:t>
            </a:r>
            <a:endParaRPr kumimoji="0" lang="en-US"/>
          </a:p>
        </p:txBody>
      </p:sp>
      <p:sp>
        <p:nvSpPr>
          <p:cNvPr id="10" name="Espace réservé de la date 9"/>
          <p:cNvSpPr>
            <a:spLocks noGrp="1"/>
          </p:cNvSpPr>
          <p:nvPr>
            <p:ph type="dt" sz="half" idx="2"/>
          </p:nvPr>
        </p:nvSpPr>
        <p:spPr>
          <a:xfrm>
            <a:off x="457200" y="6422064"/>
            <a:ext cx="2133600" cy="365125"/>
          </a:xfrm>
          <a:prstGeom prst="rect">
            <a:avLst/>
          </a:prstGeom>
        </p:spPr>
        <p:txBody>
          <a:bodyPr vert="horz" bIns="0" anchor="b"/>
          <a:lstStyle>
            <a:lvl1pPr algn="l" eaLnBrk="1" latinLnBrk="0" hangingPunct="1">
              <a:defRPr kumimoji="0" sz="1000">
                <a:solidFill>
                  <a:schemeClr val="tx2">
                    <a:shade val="50000"/>
                  </a:schemeClr>
                </a:solidFill>
              </a:defRPr>
            </a:lvl1pPr>
          </a:lstStyle>
          <a:p>
            <a:fld id="{99C5C26E-F59C-4E19-9C7D-166462DD11B3}" type="datetime1">
              <a:rPr lang="fr-FR" smtClean="0"/>
              <a:pPr/>
              <a:t>12/03/2010</a:t>
            </a:fld>
            <a:endParaRPr lang="fr-FR"/>
          </a:p>
        </p:txBody>
      </p:sp>
      <p:sp>
        <p:nvSpPr>
          <p:cNvPr id="22" name="Espace réservé du pied de page 21"/>
          <p:cNvSpPr>
            <a:spLocks noGrp="1"/>
          </p:cNvSpPr>
          <p:nvPr>
            <p:ph type="ftr" sz="quarter" idx="3"/>
          </p:nvPr>
        </p:nvSpPr>
        <p:spPr>
          <a:xfrm>
            <a:off x="3124200" y="6422064"/>
            <a:ext cx="2895600" cy="365125"/>
          </a:xfrm>
          <a:prstGeom prst="rect">
            <a:avLst/>
          </a:prstGeom>
        </p:spPr>
        <p:txBody>
          <a:bodyPr vert="horz" lIns="0" rIns="0" bIns="0" anchor="b"/>
          <a:lstStyle>
            <a:lvl1pPr algn="ctr" eaLnBrk="1" latinLnBrk="0" hangingPunct="1">
              <a:defRPr kumimoji="0" sz="1000">
                <a:solidFill>
                  <a:schemeClr val="tx2">
                    <a:shade val="50000"/>
                  </a:schemeClr>
                </a:solidFill>
              </a:defRPr>
            </a:lvl1pPr>
          </a:lstStyle>
          <a:p>
            <a:endParaRPr lang="fr-FR"/>
          </a:p>
        </p:txBody>
      </p:sp>
      <p:sp>
        <p:nvSpPr>
          <p:cNvPr id="18" name="Espace réservé du numéro de diapositive 17"/>
          <p:cNvSpPr>
            <a:spLocks noGrp="1"/>
          </p:cNvSpPr>
          <p:nvPr>
            <p:ph type="sldNum" sz="quarter" idx="4"/>
          </p:nvPr>
        </p:nvSpPr>
        <p:spPr>
          <a:xfrm>
            <a:off x="8153400" y="6422064"/>
            <a:ext cx="762000" cy="365125"/>
          </a:xfrm>
          <a:prstGeom prst="rect">
            <a:avLst/>
          </a:prstGeom>
        </p:spPr>
        <p:txBody>
          <a:bodyPr vert="horz" lIns="0" tIns="0" rIns="0" bIns="0" anchor="b"/>
          <a:lstStyle>
            <a:lvl1pPr algn="r" eaLnBrk="1" latinLnBrk="0" hangingPunct="1">
              <a:defRPr kumimoji="0" sz="1000">
                <a:solidFill>
                  <a:schemeClr val="tx2">
                    <a:shade val="50000"/>
                  </a:schemeClr>
                </a:solidFill>
              </a:defRPr>
            </a:lvl1pPr>
          </a:lstStyle>
          <a:p>
            <a:fld id="{9924C13E-0D0D-4F3D-8DED-3F2D9C47FE25}" type="slidenum">
              <a:rPr lang="fr-FR" smtClean="0"/>
              <a:pPr/>
              <a:t>‹N°›</a:t>
            </a:fld>
            <a:endParaRPr lang="fr-FR"/>
          </a:p>
        </p:txBody>
      </p:sp>
    </p:spTree>
  </p:cSld>
  <p:clrMap bg1="dk1" tx1="lt1" bg2="dk2" tx2="lt2" accent1="accent1" accent2="accent2" accent3="accent3" accent4="accent4" accent5="accent5" accent6="accent6" hlink="hlink" folHlink="folHlink"/>
  <p:sldLayoutIdLst>
    <p:sldLayoutId id="2147483997" r:id="rId1"/>
    <p:sldLayoutId id="2147483998" r:id="rId2"/>
    <p:sldLayoutId id="2147483999" r:id="rId3"/>
    <p:sldLayoutId id="2147484000" r:id="rId4"/>
    <p:sldLayoutId id="2147484001" r:id="rId5"/>
    <p:sldLayoutId id="2147484002" r:id="rId6"/>
    <p:sldLayoutId id="2147484003" r:id="rId7"/>
    <p:sldLayoutId id="2147484004" r:id="rId8"/>
    <p:sldLayoutId id="2147484005" r:id="rId9"/>
    <p:sldLayoutId id="2147484006" r:id="rId10"/>
    <p:sldLayoutId id="2147484007" r:id="rId11"/>
  </p:sldLayoutIdLst>
  <p:hf hdr="0" ftr="0" dt="0"/>
  <p:txStyles>
    <p:titleStyle>
      <a:lvl1pPr algn="l" rtl="0" eaLnBrk="1" latinLnBrk="0" hangingPunct="1">
        <a:spcBef>
          <a:spcPct val="0"/>
        </a:spcBef>
        <a:buNone/>
        <a:defRPr kumimoji="0" sz="4600" kern="1200">
          <a:solidFill>
            <a:schemeClr val="tx1"/>
          </a:solidFill>
          <a:latin typeface="+mj-lt"/>
          <a:ea typeface="+mj-ea"/>
          <a:cs typeface="+mj-cs"/>
        </a:defRPr>
      </a:lvl1pPr>
    </p:titleStyle>
    <p:bodyStyle>
      <a:lvl1pPr marL="420624" indent="-384048" algn="l" rtl="0" eaLnBrk="1" latinLnBrk="0" hangingPunct="1">
        <a:spcBef>
          <a:spcPct val="20000"/>
        </a:spcBef>
        <a:buClr>
          <a:schemeClr val="accent1"/>
        </a:buClr>
        <a:buSzPct val="80000"/>
        <a:buFont typeface="Wingdings 2"/>
        <a:buChar char=""/>
        <a:defRPr kumimoji="0" sz="3000" kern="1200">
          <a:solidFill>
            <a:schemeClr val="tx1"/>
          </a:solidFill>
          <a:latin typeface="+mn-lt"/>
          <a:ea typeface="+mn-ea"/>
          <a:cs typeface="+mn-cs"/>
        </a:defRPr>
      </a:lvl1pPr>
      <a:lvl2pPr marL="722376" indent="-274320" algn="l" rtl="0" eaLnBrk="1" latinLnBrk="0" hangingPunct="1">
        <a:spcBef>
          <a:spcPct val="20000"/>
        </a:spcBef>
        <a:buClr>
          <a:schemeClr val="accent1"/>
        </a:buClr>
        <a:buSzPct val="90000"/>
        <a:buFont typeface="Wingdings 2"/>
        <a:buChar char=""/>
        <a:defRPr kumimoji="0" sz="2600" kern="1200">
          <a:solidFill>
            <a:schemeClr val="tx1"/>
          </a:solidFill>
          <a:latin typeface="+mn-lt"/>
          <a:ea typeface="+mn-ea"/>
          <a:cs typeface="+mn-cs"/>
        </a:defRPr>
      </a:lvl2pPr>
      <a:lvl3pPr marL="1005840" indent="-256032" algn="l" rtl="0" eaLnBrk="1" latinLnBrk="0" hangingPunct="1">
        <a:spcBef>
          <a:spcPct val="20000"/>
        </a:spcBef>
        <a:buClr>
          <a:schemeClr val="accent2"/>
        </a:buClr>
        <a:buSzPct val="85000"/>
        <a:buFont typeface="Arial"/>
        <a:buChar char="○"/>
        <a:defRPr kumimoji="0" sz="2400" kern="1200">
          <a:solidFill>
            <a:schemeClr val="tx1"/>
          </a:solidFill>
          <a:latin typeface="+mn-lt"/>
          <a:ea typeface="+mn-ea"/>
          <a:cs typeface="+mn-cs"/>
        </a:defRPr>
      </a:lvl3pPr>
      <a:lvl4pPr marL="1280160" indent="-237744" algn="l" rtl="0" eaLnBrk="1" latinLnBrk="0" hangingPunct="1">
        <a:spcBef>
          <a:spcPct val="20000"/>
        </a:spcBef>
        <a:buClr>
          <a:schemeClr val="accent3"/>
        </a:buClr>
        <a:buSzPct val="90000"/>
        <a:buFont typeface="Wingdings 2"/>
        <a:buChar char=""/>
        <a:defRPr kumimoji="0" sz="2000" kern="1200">
          <a:solidFill>
            <a:schemeClr val="tx1"/>
          </a:solidFill>
          <a:latin typeface="+mn-lt"/>
          <a:ea typeface="+mn-ea"/>
          <a:cs typeface="+mn-cs"/>
        </a:defRPr>
      </a:lvl4pPr>
      <a:lvl5pPr marL="1490472" indent="-182880" algn="l" rtl="0" eaLnBrk="1" latinLnBrk="0" hangingPunct="1">
        <a:spcBef>
          <a:spcPct val="20000"/>
        </a:spcBef>
        <a:buClr>
          <a:schemeClr val="accent4"/>
        </a:buClr>
        <a:buSzPct val="100000"/>
        <a:buFont typeface="Arial"/>
        <a:buChar char="-"/>
        <a:defRPr kumimoji="0" sz="2000" kern="1200">
          <a:solidFill>
            <a:schemeClr val="tx1"/>
          </a:solidFill>
          <a:latin typeface="+mn-lt"/>
          <a:ea typeface="+mn-ea"/>
          <a:cs typeface="+mn-cs"/>
        </a:defRPr>
      </a:lvl5pPr>
      <a:lvl6pPr marL="1700784" indent="-182880" algn="l" rtl="0" eaLnBrk="1" latinLnBrk="0" hangingPunct="1">
        <a:spcBef>
          <a:spcPct val="20000"/>
        </a:spcBef>
        <a:buClr>
          <a:schemeClr val="accent5"/>
        </a:buClr>
        <a:buFont typeface="Arial"/>
        <a:buChar char="-"/>
        <a:defRPr kumimoji="0" sz="2000" kern="1200" baseline="0">
          <a:solidFill>
            <a:schemeClr val="tx1"/>
          </a:solidFill>
          <a:latin typeface="+mn-lt"/>
          <a:ea typeface="+mn-ea"/>
          <a:cs typeface="+mn-cs"/>
        </a:defRPr>
      </a:lvl6pPr>
      <a:lvl7pPr marL="1920240" indent="-182880" algn="l" rtl="0" eaLnBrk="1" latinLnBrk="0" hangingPunct="1">
        <a:spcBef>
          <a:spcPct val="20000"/>
        </a:spcBef>
        <a:buClr>
          <a:schemeClr val="accent6"/>
        </a:buClr>
        <a:buSzPct val="100000"/>
        <a:buFont typeface="Arial"/>
        <a:buChar char="•"/>
        <a:defRPr kumimoji="0" sz="1800" kern="1200" baseline="0">
          <a:solidFill>
            <a:schemeClr val="tx1"/>
          </a:solidFill>
          <a:latin typeface="+mn-lt"/>
          <a:ea typeface="+mn-ea"/>
          <a:cs typeface="+mn-cs"/>
        </a:defRPr>
      </a:lvl7pPr>
      <a:lvl8pPr marL="2139696"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8pPr>
      <a:lvl9pPr marL="2331720"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slideLayout" Target="../slideLayouts/slideLayout2.xml"/><Relationship Id="rId1" Type="http://schemas.openxmlformats.org/officeDocument/2006/relationships/video" Target="file:///C:\Users\Red\Desktop\ihm\Lucas%20and%20mee%20(%20Voiture%20mdr%20).avi" TargetMode="External"/></Relationships>
</file>

<file path=ppt/slides/_rels/slide1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slideLayout" Target="../slideLayouts/slideLayout2.xml"/><Relationship Id="rId1" Type="http://schemas.openxmlformats.org/officeDocument/2006/relationships/video" Target="file:///C:\Users\Red\Desktop\ihm\JSB%20vs%20Reflexx%20-%20The%20Legend%20of%20Max%20(DDR).avi" TargetMode="External"/></Relationships>
</file>

<file path=ppt/slides/_rels/slide1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2.xml"/><Relationship Id="rId5" Type="http://schemas.openxmlformats.org/officeDocument/2006/relationships/image" Target="../media/image20.png"/><Relationship Id="rId4" Type="http://schemas.openxmlformats.org/officeDocument/2006/relationships/image" Target="../media/image19.png"/></Relationships>
</file>

<file path=ppt/slides/_rels/slide21.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2.xml"/><Relationship Id="rId5" Type="http://schemas.openxmlformats.org/officeDocument/2006/relationships/image" Target="../media/image24.png"/><Relationship Id="rId4" Type="http://schemas.openxmlformats.org/officeDocument/2006/relationships/image" Target="../media/image23.png"/></Relationships>
</file>

<file path=ppt/slides/_rels/slide22.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2.xml"/><Relationship Id="rId5" Type="http://schemas.openxmlformats.org/officeDocument/2006/relationships/image" Target="../media/image28.png"/><Relationship Id="rId4" Type="http://schemas.openxmlformats.org/officeDocument/2006/relationships/image" Target="../media/image27.png"/></Relationships>
</file>

<file path=ppt/slides/_rels/slide23.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png"/><Relationship Id="rId1" Type="http://schemas.openxmlformats.org/officeDocument/2006/relationships/slideLayout" Target="../slideLayouts/slideLayout2.xml"/><Relationship Id="rId4" Type="http://schemas.openxmlformats.org/officeDocument/2006/relationships/image" Target="../media/image31.png"/></Relationships>
</file>

<file path=ppt/slides/_rels/slide24.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png"/><Relationship Id="rId1" Type="http://schemas.openxmlformats.org/officeDocument/2006/relationships/slideLayout" Target="../slideLayouts/slideLayout2.xml"/><Relationship Id="rId5" Type="http://schemas.openxmlformats.org/officeDocument/2006/relationships/image" Target="../media/image36.png"/><Relationship Id="rId4" Type="http://schemas.openxmlformats.org/officeDocument/2006/relationships/image" Target="../media/image35.png"/></Relationships>
</file>

<file path=ppt/slides/_rels/slide26.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7.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39.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41.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43.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45.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47.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8" Type="http://schemas.openxmlformats.org/officeDocument/2006/relationships/hyperlink" Target="http://www.gamekult.com/" TargetMode="External"/><Relationship Id="rId3" Type="http://schemas.openxmlformats.org/officeDocument/2006/relationships/hyperlink" Target="http://fr.wikipedia.org/" TargetMode="External"/><Relationship Id="rId7" Type="http://schemas.openxmlformats.org/officeDocument/2006/relationships/hyperlink" Target="http://images.google.fr/imghp?hl=fr&amp;tab=wi" TargetMode="External"/><Relationship Id="rId2" Type="http://schemas.openxmlformats.org/officeDocument/2006/relationships/hyperlink" Target="http://www.ultimatepsp.fr/" TargetMode="External"/><Relationship Id="rId1" Type="http://schemas.openxmlformats.org/officeDocument/2006/relationships/slideLayout" Target="../slideLayouts/slideLayout2.xml"/><Relationship Id="rId6" Type="http://schemas.openxmlformats.org/officeDocument/2006/relationships/hyperlink" Target="http://www.youtube.com/?gl=FR&amp;hl=fr" TargetMode="External"/><Relationship Id="rId5" Type="http://schemas.openxmlformats.org/officeDocument/2006/relationships/hyperlink" Target="http://www.jeuxvideo.com/etajvbis.htm" TargetMode="External"/><Relationship Id="rId4" Type="http://schemas.openxmlformats.org/officeDocument/2006/relationships/hyperlink" Target="http://www.youtube.com/" TargetMode="External"/><Relationship Id="rId9" Type="http://schemas.openxmlformats.org/officeDocument/2006/relationships/hyperlink" Target="http://johnnylee.net/"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ctrTitle"/>
          </p:nvPr>
        </p:nvSpPr>
        <p:spPr>
          <a:xfrm>
            <a:off x="1785918" y="285728"/>
            <a:ext cx="5337040" cy="928670"/>
          </a:xfrm>
        </p:spPr>
        <p:txBody>
          <a:bodyPr>
            <a:scene3d>
              <a:camera prst="orthographicFront">
                <a:rot lat="0" lon="0" rev="0"/>
              </a:camera>
              <a:lightRig rig="glow" dir="t">
                <a:rot lat="0" lon="0" rev="3600000"/>
              </a:lightRig>
            </a:scene3d>
            <a:sp3d prstMaterial="softEdge">
              <a:bevelT w="29210" h="16510"/>
              <a:contourClr>
                <a:schemeClr val="accent4">
                  <a:alpha val="95000"/>
                </a:schemeClr>
              </a:contourClr>
            </a:sp3d>
          </a:bodyPr>
          <a:lstStyle/>
          <a:p>
            <a:r>
              <a:rPr lang="fr-FR" cap="none" dirty="0" smtClean="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rPr>
              <a:t>Les jeux vidéos</a:t>
            </a:r>
            <a:endParaRPr lang="fr-FR" cap="none" dirty="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endParaRPr>
          </a:p>
        </p:txBody>
      </p:sp>
      <p:pic>
        <p:nvPicPr>
          <p:cNvPr id="1032" name="Picture 8"/>
          <p:cNvPicPr>
            <a:picLocks noChangeAspect="1" noChangeArrowheads="1"/>
          </p:cNvPicPr>
          <p:nvPr/>
        </p:nvPicPr>
        <p:blipFill>
          <a:blip r:embed="rId2" cstate="print"/>
          <a:srcRect/>
          <a:stretch>
            <a:fillRect/>
          </a:stretch>
        </p:blipFill>
        <p:spPr bwMode="auto">
          <a:xfrm>
            <a:off x="3000364" y="1142984"/>
            <a:ext cx="3214710" cy="4429156"/>
          </a:xfrm>
          <a:prstGeom prst="rect">
            <a:avLst/>
          </a:prstGeom>
          <a:ln>
            <a:noFill/>
          </a:ln>
          <a:effectLst>
            <a:glow rad="228600">
              <a:schemeClr val="accent2">
                <a:satMod val="175000"/>
                <a:alpha val="40000"/>
              </a:schemeClr>
            </a:glow>
            <a:reflection blurRad="6350" stA="52000" endA="300" endPos="35000" dir="5400000" sy="-100000" algn="bl" rotWithShape="0"/>
            <a:softEdge rad="112500"/>
          </a:effectLst>
          <a:scene3d>
            <a:camera prst="perspectiveAbove"/>
            <a:lightRig rig="threePt" dir="t"/>
          </a:scene3d>
        </p:spPr>
      </p:pic>
      <p:sp>
        <p:nvSpPr>
          <p:cNvPr id="4" name="Espace réservé du numéro de diapositive 3"/>
          <p:cNvSpPr>
            <a:spLocks noGrp="1"/>
          </p:cNvSpPr>
          <p:nvPr>
            <p:ph type="sldNum" sz="quarter" idx="12"/>
          </p:nvPr>
        </p:nvSpPr>
        <p:spPr/>
        <p:txBody>
          <a:bodyPr/>
          <a:lstStyle/>
          <a:p>
            <a:fld id="{9924C13E-0D0D-4F3D-8DED-3F2D9C47FE25}" type="slidenum">
              <a:rPr lang="fr-FR" smtClean="0"/>
              <a:pPr/>
              <a:t>1</a:t>
            </a:fld>
            <a:endParaRPr lang="fr-F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scene3d>
              <a:camera prst="orthographicFront">
                <a:rot lat="0" lon="0" rev="0"/>
              </a:camera>
              <a:lightRig rig="glow" dir="t">
                <a:rot lat="0" lon="0" rev="3600000"/>
              </a:lightRig>
            </a:scene3d>
            <a:sp3d prstMaterial="softEdge">
              <a:bevelT w="29210" h="16510"/>
              <a:contourClr>
                <a:schemeClr val="accent4">
                  <a:alpha val="95000"/>
                </a:schemeClr>
              </a:contourClr>
            </a:sp3d>
          </a:bodyPr>
          <a:lstStyle/>
          <a:p>
            <a:pPr algn="ctr"/>
            <a:r>
              <a:rPr lang="fr-FR" b="1" dirty="0" smtClean="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rPr>
              <a:t>Sommaire</a:t>
            </a:r>
            <a:endParaRPr lang="fr-FR" b="1" dirty="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endParaRPr>
          </a:p>
        </p:txBody>
      </p:sp>
      <p:sp>
        <p:nvSpPr>
          <p:cNvPr id="3" name="Espace réservé du contenu 2"/>
          <p:cNvSpPr>
            <a:spLocks noGrp="1"/>
          </p:cNvSpPr>
          <p:nvPr>
            <p:ph idx="1"/>
          </p:nvPr>
        </p:nvSpPr>
        <p:spPr>
          <a:xfrm>
            <a:off x="500034" y="1571612"/>
            <a:ext cx="7467600" cy="4525963"/>
          </a:xfrm>
        </p:spPr>
        <p:txBody>
          <a:bodyPr>
            <a:normAutofit fontScale="92500" lnSpcReduction="10000"/>
          </a:bodyPr>
          <a:lstStyle/>
          <a:p>
            <a:r>
              <a:rPr lang="fr-FR" dirty="0" smtClean="0"/>
              <a:t>Introduction</a:t>
            </a:r>
          </a:p>
          <a:p>
            <a:r>
              <a:rPr lang="fr-FR" dirty="0" smtClean="0"/>
              <a:t>Historique des plates-formes de jeux</a:t>
            </a:r>
          </a:p>
          <a:p>
            <a:pPr lvl="1"/>
            <a:r>
              <a:rPr lang="fr-FR" dirty="0" smtClean="0"/>
              <a:t>Les Arcades</a:t>
            </a:r>
          </a:p>
          <a:p>
            <a:pPr lvl="1"/>
            <a:r>
              <a:rPr lang="fr-FR" dirty="0" smtClean="0"/>
              <a:t>Les consoles de salons</a:t>
            </a:r>
          </a:p>
          <a:p>
            <a:pPr lvl="1"/>
            <a:r>
              <a:rPr lang="fr-FR" dirty="0" smtClean="0"/>
              <a:t>Les consoles portable</a:t>
            </a:r>
          </a:p>
          <a:p>
            <a:r>
              <a:rPr lang="fr-FR" dirty="0" smtClean="0"/>
              <a:t>Les différents genre de jeux</a:t>
            </a:r>
          </a:p>
          <a:p>
            <a:r>
              <a:rPr lang="fr-FR" dirty="0" smtClean="0"/>
              <a:t>Le futur du jeux vidéo</a:t>
            </a:r>
          </a:p>
          <a:p>
            <a:r>
              <a:rPr lang="fr-FR" dirty="0" smtClean="0"/>
              <a:t>Réalité augmentée</a:t>
            </a:r>
          </a:p>
          <a:p>
            <a:r>
              <a:rPr lang="fr-FR" dirty="0" smtClean="0"/>
              <a:t>Conclusion</a:t>
            </a:r>
          </a:p>
          <a:p>
            <a:r>
              <a:rPr lang="fr-FR" dirty="0" smtClean="0"/>
              <a:t>S</a:t>
            </a:r>
            <a:r>
              <a:rPr lang="fr-FR" dirty="0" smtClean="0"/>
              <a:t>ources</a:t>
            </a:r>
            <a:endParaRPr lang="fr-FR" dirty="0" smtClean="0"/>
          </a:p>
          <a:p>
            <a:pPr lvl="1"/>
            <a:endParaRPr lang="fr-FR" dirty="0"/>
          </a:p>
        </p:txBody>
      </p:sp>
      <p:sp>
        <p:nvSpPr>
          <p:cNvPr id="4" name="Espace réservé du numéro de diapositive 3"/>
          <p:cNvSpPr>
            <a:spLocks noGrp="1"/>
          </p:cNvSpPr>
          <p:nvPr>
            <p:ph type="sldNum" sz="quarter" idx="12"/>
          </p:nvPr>
        </p:nvSpPr>
        <p:spPr/>
        <p:txBody>
          <a:bodyPr/>
          <a:lstStyle/>
          <a:p>
            <a:fld id="{9924C13E-0D0D-4F3D-8DED-3F2D9C47FE25}" type="slidenum">
              <a:rPr lang="fr-FR" smtClean="0"/>
              <a:pPr/>
              <a:t>2</a:t>
            </a:fld>
            <a:endParaRPr lang="fr-F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scene3d>
              <a:camera prst="orthographicFront">
                <a:rot lat="0" lon="0" rev="0"/>
              </a:camera>
              <a:lightRig rig="glow" dir="t">
                <a:rot lat="0" lon="0" rev="3600000"/>
              </a:lightRig>
            </a:scene3d>
            <a:sp3d prstMaterial="softEdge">
              <a:bevelT w="29210" h="16510"/>
              <a:contourClr>
                <a:schemeClr val="accent4">
                  <a:alpha val="95000"/>
                </a:schemeClr>
              </a:contourClr>
            </a:sp3d>
          </a:bodyPr>
          <a:lstStyle/>
          <a:p>
            <a:pPr algn="ctr"/>
            <a:r>
              <a:rPr lang="fr-FR" b="1" dirty="0" smtClean="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rPr>
              <a:t>Introduction</a:t>
            </a:r>
            <a:endParaRPr lang="fr-FR" b="1" dirty="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endParaRPr>
          </a:p>
        </p:txBody>
      </p:sp>
      <p:sp>
        <p:nvSpPr>
          <p:cNvPr id="3" name="Espace réservé du contenu 2"/>
          <p:cNvSpPr>
            <a:spLocks noGrp="1"/>
          </p:cNvSpPr>
          <p:nvPr>
            <p:ph idx="1"/>
          </p:nvPr>
        </p:nvSpPr>
        <p:spPr>
          <a:xfrm>
            <a:off x="500034" y="1571612"/>
            <a:ext cx="7467600" cy="4525963"/>
          </a:xfrm>
        </p:spPr>
        <p:txBody>
          <a:bodyPr>
            <a:normAutofit fontScale="85000" lnSpcReduction="20000"/>
          </a:bodyPr>
          <a:lstStyle/>
          <a:p>
            <a:pPr lvl="1">
              <a:buNone/>
            </a:pPr>
            <a:r>
              <a:rPr lang="fr-FR" dirty="0" smtClean="0"/>
              <a:t>	L'histoire des jeux vidéos débute dans les années 1950 grâce à 3 personnes pouvant être créditées chacune d'avoir eu l'idée d'utiliser les systèmes informatiques</a:t>
            </a:r>
            <a:br>
              <a:rPr lang="fr-FR" dirty="0" smtClean="0"/>
            </a:br>
            <a:r>
              <a:rPr lang="fr-FR" dirty="0" smtClean="0"/>
              <a:t>à des fins ludiques.</a:t>
            </a:r>
            <a:br>
              <a:rPr lang="fr-FR" dirty="0" smtClean="0"/>
            </a:br>
            <a:r>
              <a:rPr lang="fr-FR" dirty="0" smtClean="0"/>
              <a:t/>
            </a:r>
            <a:br>
              <a:rPr lang="fr-FR" dirty="0" smtClean="0"/>
            </a:br>
            <a:r>
              <a:rPr lang="fr-FR" b="1" dirty="0" smtClean="0"/>
              <a:t>En 1951</a:t>
            </a:r>
            <a:r>
              <a:rPr lang="fr-FR" dirty="0" smtClean="0"/>
              <a:t>, Ralph Baer, un ingénieur américain de la société Loral </a:t>
            </a:r>
            <a:r>
              <a:rPr lang="fr-FR" dirty="0" err="1" smtClean="0"/>
              <a:t>Electronics</a:t>
            </a:r>
            <a:r>
              <a:rPr lang="fr-FR" dirty="0" smtClean="0"/>
              <a:t> se doit de concevoir la meilleure télévision du monde. Cet ingénieur se propose d'y intégrer un module de jeu. Cependant sa société refuse l'idée. C'est donc en n'ayant jamais produit de jeu vidéo durant les années 50 que Ralph Baer est considéré comme la première personne à avoir eu l'idée du jeu vidéo.</a:t>
            </a:r>
            <a:br>
              <a:rPr lang="fr-FR" dirty="0" smtClean="0"/>
            </a:br>
            <a:r>
              <a:rPr lang="fr-FR" dirty="0" smtClean="0"/>
              <a:t/>
            </a:r>
            <a:br>
              <a:rPr lang="fr-FR" dirty="0" smtClean="0"/>
            </a:br>
            <a:endParaRPr lang="fr-FR" dirty="0"/>
          </a:p>
        </p:txBody>
      </p:sp>
      <p:sp>
        <p:nvSpPr>
          <p:cNvPr id="4" name="Espace réservé du numéro de diapositive 3"/>
          <p:cNvSpPr>
            <a:spLocks noGrp="1"/>
          </p:cNvSpPr>
          <p:nvPr>
            <p:ph type="sldNum" sz="quarter" idx="12"/>
          </p:nvPr>
        </p:nvSpPr>
        <p:spPr/>
        <p:txBody>
          <a:bodyPr/>
          <a:lstStyle/>
          <a:p>
            <a:fld id="{9924C13E-0D0D-4F3D-8DED-3F2D9C47FE25}" type="slidenum">
              <a:rPr lang="fr-FR" smtClean="0"/>
              <a:pPr/>
              <a:t>3</a:t>
            </a:fld>
            <a:endParaRPr lang="fr-F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scene3d>
              <a:camera prst="orthographicFront">
                <a:rot lat="0" lon="0" rev="0"/>
              </a:camera>
              <a:lightRig rig="glow" dir="t">
                <a:rot lat="0" lon="0" rev="3600000"/>
              </a:lightRig>
            </a:scene3d>
            <a:sp3d prstMaterial="softEdge">
              <a:bevelT w="29210" h="16510"/>
              <a:contourClr>
                <a:schemeClr val="accent4">
                  <a:alpha val="95000"/>
                </a:schemeClr>
              </a:contourClr>
            </a:sp3d>
          </a:bodyPr>
          <a:lstStyle/>
          <a:p>
            <a:pPr algn="ctr"/>
            <a:r>
              <a:rPr lang="fr-FR" b="1" dirty="0" smtClean="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rPr>
              <a:t>Introduction</a:t>
            </a:r>
            <a:endParaRPr lang="fr-FR" b="1" dirty="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endParaRPr>
          </a:p>
        </p:txBody>
      </p:sp>
      <p:sp>
        <p:nvSpPr>
          <p:cNvPr id="3" name="Espace réservé du contenu 2"/>
          <p:cNvSpPr>
            <a:spLocks noGrp="1"/>
          </p:cNvSpPr>
          <p:nvPr>
            <p:ph idx="1"/>
          </p:nvPr>
        </p:nvSpPr>
        <p:spPr>
          <a:xfrm>
            <a:off x="571472" y="1500174"/>
            <a:ext cx="7429552" cy="3286147"/>
          </a:xfrm>
        </p:spPr>
        <p:txBody>
          <a:bodyPr>
            <a:normAutofit fontScale="85000" lnSpcReduction="10000"/>
          </a:bodyPr>
          <a:lstStyle/>
          <a:p>
            <a:pPr lvl="1"/>
            <a:r>
              <a:rPr lang="fr-FR" b="1" dirty="0" smtClean="0"/>
              <a:t>En 1952</a:t>
            </a:r>
            <a:r>
              <a:rPr lang="fr-FR" dirty="0" smtClean="0"/>
              <a:t>, A. S. Douglas de l'université de Cambridge (Royaume-Uni) est le premier à concevoir véritablement un jeu vidéo. Il crée le jeu </a:t>
            </a:r>
            <a:br>
              <a:rPr lang="fr-FR" dirty="0" smtClean="0"/>
            </a:br>
            <a:r>
              <a:rPr lang="fr-FR" dirty="0" smtClean="0"/>
              <a:t>sur un ordinateur de l'époque, un EDSAC, pour illustrer sa thèse sur les interactions homme-machine. Le jeu s'appelle "OXO", un morpion </a:t>
            </a:r>
            <a:br>
              <a:rPr lang="fr-FR" dirty="0" smtClean="0"/>
            </a:br>
            <a:r>
              <a:rPr lang="fr-FR" dirty="0" smtClean="0"/>
              <a:t>dont l'un des joueurs est contrôlé par l'ordinateur.</a:t>
            </a:r>
            <a:br>
              <a:rPr lang="fr-FR" dirty="0" smtClean="0"/>
            </a:br>
            <a:r>
              <a:rPr lang="fr-FR" dirty="0" smtClean="0"/>
              <a:t/>
            </a:r>
            <a:br>
              <a:rPr lang="fr-FR" dirty="0" smtClean="0"/>
            </a:br>
            <a:r>
              <a:rPr lang="fr-FR" dirty="0" smtClean="0"/>
              <a:t/>
            </a:r>
            <a:br>
              <a:rPr lang="fr-FR" dirty="0" smtClean="0"/>
            </a:br>
            <a:endParaRPr lang="fr-FR" dirty="0"/>
          </a:p>
        </p:txBody>
      </p:sp>
      <p:pic>
        <p:nvPicPr>
          <p:cNvPr id="1028" name="Picture 4"/>
          <p:cNvPicPr>
            <a:picLocks noChangeAspect="1" noChangeArrowheads="1"/>
          </p:cNvPicPr>
          <p:nvPr/>
        </p:nvPicPr>
        <p:blipFill>
          <a:blip r:embed="rId2" cstate="print"/>
          <a:srcRect/>
          <a:stretch>
            <a:fillRect/>
          </a:stretch>
        </p:blipFill>
        <p:spPr bwMode="auto">
          <a:xfrm>
            <a:off x="571472" y="3786190"/>
            <a:ext cx="4187317" cy="2786082"/>
          </a:xfrm>
          <a:prstGeom prst="rect">
            <a:avLst/>
          </a:prstGeom>
          <a:noFill/>
          <a:ln w="9525">
            <a:noFill/>
            <a:miter lim="800000"/>
            <a:headEnd/>
            <a:tailEnd/>
          </a:ln>
          <a:effectLst>
            <a:glow rad="228600">
              <a:schemeClr val="accent2">
                <a:satMod val="175000"/>
                <a:alpha val="40000"/>
              </a:schemeClr>
            </a:glow>
          </a:effectLst>
        </p:spPr>
      </p:pic>
      <p:pic>
        <p:nvPicPr>
          <p:cNvPr id="1029" name="Picture 5"/>
          <p:cNvPicPr>
            <a:picLocks noChangeAspect="1" noChangeArrowheads="1"/>
          </p:cNvPicPr>
          <p:nvPr/>
        </p:nvPicPr>
        <p:blipFill>
          <a:blip r:embed="rId3" cstate="print"/>
          <a:srcRect/>
          <a:stretch>
            <a:fillRect/>
          </a:stretch>
        </p:blipFill>
        <p:spPr bwMode="auto">
          <a:xfrm>
            <a:off x="5214942" y="3786190"/>
            <a:ext cx="3429024" cy="2906098"/>
          </a:xfrm>
          <a:prstGeom prst="rect">
            <a:avLst/>
          </a:prstGeom>
          <a:noFill/>
          <a:ln w="9525">
            <a:noFill/>
            <a:miter lim="800000"/>
            <a:headEnd/>
            <a:tailEnd/>
          </a:ln>
          <a:effectLst>
            <a:glow rad="228600">
              <a:schemeClr val="accent2">
                <a:satMod val="175000"/>
                <a:alpha val="40000"/>
              </a:schemeClr>
            </a:glow>
          </a:effectLst>
        </p:spPr>
      </p:pic>
      <p:sp>
        <p:nvSpPr>
          <p:cNvPr id="6" name="Espace réservé du numéro de diapositive 5"/>
          <p:cNvSpPr>
            <a:spLocks noGrp="1"/>
          </p:cNvSpPr>
          <p:nvPr>
            <p:ph type="sldNum" sz="quarter" idx="12"/>
          </p:nvPr>
        </p:nvSpPr>
        <p:spPr/>
        <p:txBody>
          <a:bodyPr/>
          <a:lstStyle/>
          <a:p>
            <a:fld id="{9924C13E-0D0D-4F3D-8DED-3F2D9C47FE25}" type="slidenum">
              <a:rPr lang="fr-FR" smtClean="0"/>
              <a:pPr/>
              <a:t>4</a:t>
            </a:fld>
            <a:endParaRPr lang="fr-F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scene3d>
              <a:camera prst="orthographicFront">
                <a:rot lat="0" lon="0" rev="0"/>
              </a:camera>
              <a:lightRig rig="glow" dir="t">
                <a:rot lat="0" lon="0" rev="3600000"/>
              </a:lightRig>
            </a:scene3d>
            <a:sp3d prstMaterial="softEdge">
              <a:bevelT w="29210" h="16510"/>
              <a:contourClr>
                <a:schemeClr val="accent4">
                  <a:alpha val="95000"/>
                </a:schemeClr>
              </a:contourClr>
            </a:sp3d>
          </a:bodyPr>
          <a:lstStyle/>
          <a:p>
            <a:pPr algn="ctr"/>
            <a:r>
              <a:rPr lang="fr-FR" b="1" dirty="0" smtClean="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rPr>
              <a:t>Introduction</a:t>
            </a:r>
            <a:endParaRPr lang="fr-FR" b="1" dirty="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endParaRPr>
          </a:p>
        </p:txBody>
      </p:sp>
      <p:sp>
        <p:nvSpPr>
          <p:cNvPr id="3" name="Espace réservé du contenu 2"/>
          <p:cNvSpPr>
            <a:spLocks noGrp="1"/>
          </p:cNvSpPr>
          <p:nvPr>
            <p:ph idx="1"/>
          </p:nvPr>
        </p:nvSpPr>
        <p:spPr>
          <a:xfrm>
            <a:off x="500034" y="1428736"/>
            <a:ext cx="7467600" cy="2357453"/>
          </a:xfrm>
        </p:spPr>
        <p:txBody>
          <a:bodyPr>
            <a:normAutofit fontScale="85000" lnSpcReduction="20000"/>
          </a:bodyPr>
          <a:lstStyle/>
          <a:p>
            <a:pPr lvl="1"/>
            <a:r>
              <a:rPr lang="fr-FR" b="1" dirty="0" smtClean="0"/>
              <a:t>En 1958</a:t>
            </a:r>
            <a:r>
              <a:rPr lang="fr-FR" dirty="0" smtClean="0"/>
              <a:t>, Willy </a:t>
            </a:r>
            <a:r>
              <a:rPr lang="fr-FR" dirty="0" err="1" smtClean="0"/>
              <a:t>Higinbotham</a:t>
            </a:r>
            <a:r>
              <a:rPr lang="fr-FR" dirty="0" smtClean="0"/>
              <a:t> crée un jeu appelé "Tennis for </a:t>
            </a:r>
            <a:r>
              <a:rPr lang="fr-FR" dirty="0" err="1" smtClean="0"/>
              <a:t>Two</a:t>
            </a:r>
            <a:r>
              <a:rPr lang="fr-FR" dirty="0" smtClean="0"/>
              <a:t>". pour cela il relie un oscilloscope à un ordinateur et propose une sorte de tennis </a:t>
            </a:r>
            <a:br>
              <a:rPr lang="fr-FR" dirty="0" smtClean="0"/>
            </a:br>
            <a:r>
              <a:rPr lang="fr-FR" dirty="0" smtClean="0"/>
              <a:t>ou deux adversaires doivent renvoyer une balle au dessus d'un filet à l'aide de deux contrôleurs. </a:t>
            </a:r>
            <a:br>
              <a:rPr lang="fr-FR" dirty="0" smtClean="0"/>
            </a:br>
            <a:r>
              <a:rPr lang="fr-FR" dirty="0" smtClean="0"/>
              <a:t/>
            </a:r>
            <a:br>
              <a:rPr lang="fr-FR" dirty="0" smtClean="0"/>
            </a:br>
            <a:r>
              <a:rPr lang="fr-FR" dirty="0" smtClean="0"/>
              <a:t/>
            </a:r>
            <a:br>
              <a:rPr lang="fr-FR" dirty="0" smtClean="0"/>
            </a:br>
            <a:endParaRPr lang="fr-FR" dirty="0"/>
          </a:p>
        </p:txBody>
      </p:sp>
      <p:pic>
        <p:nvPicPr>
          <p:cNvPr id="2050" name="Picture 2"/>
          <p:cNvPicPr>
            <a:picLocks noChangeAspect="1" noChangeArrowheads="1"/>
          </p:cNvPicPr>
          <p:nvPr/>
        </p:nvPicPr>
        <p:blipFill>
          <a:blip r:embed="rId2" cstate="print"/>
          <a:srcRect/>
          <a:stretch>
            <a:fillRect/>
          </a:stretch>
        </p:blipFill>
        <p:spPr bwMode="auto">
          <a:xfrm>
            <a:off x="2500298" y="3000372"/>
            <a:ext cx="2928958" cy="3571900"/>
          </a:xfrm>
          <a:prstGeom prst="rect">
            <a:avLst/>
          </a:prstGeom>
          <a:noFill/>
          <a:ln w="9525">
            <a:noFill/>
            <a:miter lim="800000"/>
            <a:headEnd/>
            <a:tailEnd/>
          </a:ln>
          <a:effectLst>
            <a:glow rad="228600">
              <a:schemeClr val="accent2">
                <a:satMod val="175000"/>
                <a:alpha val="40000"/>
              </a:schemeClr>
            </a:glow>
          </a:effectLst>
        </p:spPr>
      </p:pic>
      <p:sp>
        <p:nvSpPr>
          <p:cNvPr id="5" name="Espace réservé du numéro de diapositive 4"/>
          <p:cNvSpPr>
            <a:spLocks noGrp="1"/>
          </p:cNvSpPr>
          <p:nvPr>
            <p:ph type="sldNum" sz="quarter" idx="12"/>
          </p:nvPr>
        </p:nvSpPr>
        <p:spPr/>
        <p:txBody>
          <a:bodyPr/>
          <a:lstStyle/>
          <a:p>
            <a:fld id="{9924C13E-0D0D-4F3D-8DED-3F2D9C47FE25}" type="slidenum">
              <a:rPr lang="fr-FR" smtClean="0"/>
              <a:pPr/>
              <a:t>5</a:t>
            </a:fld>
            <a:endParaRPr lang="fr-F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scene3d>
              <a:camera prst="orthographicFront">
                <a:rot lat="0" lon="0" rev="0"/>
              </a:camera>
              <a:lightRig rig="glow" dir="t">
                <a:rot lat="0" lon="0" rev="3600000"/>
              </a:lightRig>
            </a:scene3d>
            <a:sp3d prstMaterial="softEdge">
              <a:bevelT w="29210" h="16510"/>
              <a:contourClr>
                <a:schemeClr val="accent4">
                  <a:alpha val="95000"/>
                </a:schemeClr>
              </a:contourClr>
            </a:sp3d>
          </a:bodyPr>
          <a:lstStyle/>
          <a:p>
            <a:pPr algn="ctr"/>
            <a:r>
              <a:rPr lang="fr-FR" b="1" dirty="0" smtClean="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rPr>
              <a:t>Introduction</a:t>
            </a:r>
            <a:endParaRPr lang="fr-FR" b="1" dirty="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endParaRPr>
          </a:p>
        </p:txBody>
      </p:sp>
      <p:sp>
        <p:nvSpPr>
          <p:cNvPr id="3" name="Espace réservé du contenu 2"/>
          <p:cNvSpPr>
            <a:spLocks noGrp="1"/>
          </p:cNvSpPr>
          <p:nvPr>
            <p:ph idx="1"/>
          </p:nvPr>
        </p:nvSpPr>
        <p:spPr>
          <a:xfrm>
            <a:off x="500034" y="1428736"/>
            <a:ext cx="7467600" cy="4643470"/>
          </a:xfrm>
        </p:spPr>
        <p:txBody>
          <a:bodyPr>
            <a:normAutofit lnSpcReduction="10000"/>
          </a:bodyPr>
          <a:lstStyle/>
          <a:p>
            <a:pPr lvl="1">
              <a:buNone/>
            </a:pPr>
            <a:r>
              <a:rPr lang="fr-FR" dirty="0" smtClean="0"/>
              <a:t>Ces trois personnes ont posés les bases du jeu vidéo : </a:t>
            </a:r>
          </a:p>
          <a:p>
            <a:pPr lvl="1"/>
            <a:r>
              <a:rPr lang="fr-FR" dirty="0" smtClean="0"/>
              <a:t>console de jeu relié à un téléviseur, </a:t>
            </a:r>
          </a:p>
          <a:p>
            <a:pPr lvl="1"/>
            <a:r>
              <a:rPr lang="fr-FR" dirty="0" smtClean="0"/>
              <a:t>utilisation de l'ordinateur comme adversaire, </a:t>
            </a:r>
          </a:p>
          <a:p>
            <a:pPr lvl="1"/>
            <a:r>
              <a:rPr lang="fr-FR" dirty="0" smtClean="0"/>
              <a:t>contrôleurs externes pour les utilisateurs. </a:t>
            </a:r>
          </a:p>
          <a:p>
            <a:pPr lvl="1"/>
            <a:endParaRPr lang="fr-FR" dirty="0" smtClean="0"/>
          </a:p>
          <a:p>
            <a:pPr lvl="1">
              <a:buNone/>
            </a:pPr>
            <a:r>
              <a:rPr lang="fr-FR" dirty="0" smtClean="0"/>
              <a:t>Dans les années 1950, vu le prix et la complexité des ordinateurs, il est difficile de les commercialiser comme console de salon.</a:t>
            </a:r>
            <a:br>
              <a:rPr lang="fr-FR" dirty="0" smtClean="0"/>
            </a:br>
            <a:endParaRPr lang="fr-FR" dirty="0"/>
          </a:p>
        </p:txBody>
      </p:sp>
      <p:sp>
        <p:nvSpPr>
          <p:cNvPr id="4" name="Espace réservé du numéro de diapositive 3"/>
          <p:cNvSpPr>
            <a:spLocks noGrp="1"/>
          </p:cNvSpPr>
          <p:nvPr>
            <p:ph type="sldNum" sz="quarter" idx="12"/>
          </p:nvPr>
        </p:nvSpPr>
        <p:spPr/>
        <p:txBody>
          <a:bodyPr/>
          <a:lstStyle/>
          <a:p>
            <a:fld id="{9924C13E-0D0D-4F3D-8DED-3F2D9C47FE25}" type="slidenum">
              <a:rPr lang="fr-FR" smtClean="0"/>
              <a:pPr/>
              <a:t>6</a:t>
            </a:fld>
            <a:endParaRPr lang="fr-F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fontScale="90000"/>
            <a:scene3d>
              <a:camera prst="orthographicFront">
                <a:rot lat="0" lon="0" rev="0"/>
              </a:camera>
              <a:lightRig rig="glow" dir="t">
                <a:rot lat="0" lon="0" rev="3600000"/>
              </a:lightRig>
            </a:scene3d>
            <a:sp3d prstMaterial="softEdge">
              <a:bevelT w="29210" h="16510"/>
              <a:contourClr>
                <a:schemeClr val="accent4">
                  <a:alpha val="95000"/>
                </a:schemeClr>
              </a:contourClr>
            </a:sp3d>
          </a:bodyPr>
          <a:lstStyle/>
          <a:p>
            <a:pPr algn="ctr"/>
            <a:r>
              <a:rPr lang="fr-FR" b="1" dirty="0" smtClean="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rPr>
              <a:t>Historique des plates-formes</a:t>
            </a:r>
            <a:endParaRPr lang="fr-FR" b="1" dirty="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endParaRPr>
          </a:p>
        </p:txBody>
      </p:sp>
      <p:sp>
        <p:nvSpPr>
          <p:cNvPr id="3" name="Espace réservé du contenu 2"/>
          <p:cNvSpPr>
            <a:spLocks noGrp="1"/>
          </p:cNvSpPr>
          <p:nvPr>
            <p:ph idx="1"/>
          </p:nvPr>
        </p:nvSpPr>
        <p:spPr>
          <a:xfrm>
            <a:off x="500034" y="1857364"/>
            <a:ext cx="4714908" cy="4240211"/>
          </a:xfrm>
        </p:spPr>
        <p:txBody>
          <a:bodyPr>
            <a:normAutofit fontScale="62500" lnSpcReduction="20000"/>
          </a:bodyPr>
          <a:lstStyle/>
          <a:p>
            <a:r>
              <a:rPr lang="fr-FR" dirty="0" smtClean="0"/>
              <a:t>Un jeu d'arcade est un jeu vidéo dans une borne d'arcade se présentant sous la forme d'un meuble muni d'un monnayeur, d'un écran et d'un dispositif de contrôle. Ces jeux se trouvent dans des lieux publics comme les centres commerciaux, les bars ou dans des établissements spécialisés connus sous le nom de salles d'arcade. Ils ont la particularité d'être payants, on achète un ou plusieurs crédits en glissant une ou plusieurs pièces dans le monnayeur. Selon les jeux et les réglages, chaque crédit permet de démarrer une partie, la continuer après avoir perdu.</a:t>
            </a:r>
          </a:p>
          <a:p>
            <a:pPr>
              <a:buNone/>
            </a:pPr>
            <a:endParaRPr lang="fr-FR" dirty="0"/>
          </a:p>
        </p:txBody>
      </p:sp>
      <p:sp>
        <p:nvSpPr>
          <p:cNvPr id="4" name="ZoneTexte 3"/>
          <p:cNvSpPr txBox="1"/>
          <p:nvPr/>
        </p:nvSpPr>
        <p:spPr>
          <a:xfrm>
            <a:off x="642910" y="1357298"/>
            <a:ext cx="4214842" cy="461665"/>
          </a:xfrm>
          <a:prstGeom prst="rect">
            <a:avLst/>
          </a:prstGeom>
          <a:noFill/>
        </p:spPr>
        <p:txBody>
          <a:bodyPr wrap="square" rtlCol="0">
            <a:spAutoFit/>
            <a:scene3d>
              <a:camera prst="orthographicFront">
                <a:rot lat="0" lon="0" rev="0"/>
              </a:camera>
              <a:lightRig rig="glow" dir="t">
                <a:rot lat="0" lon="0" rev="3600000"/>
              </a:lightRig>
            </a:scene3d>
            <a:sp3d prstMaterial="softEdge">
              <a:bevelT w="29210" h="16510"/>
              <a:contourClr>
                <a:schemeClr val="accent4">
                  <a:alpha val="95000"/>
                </a:schemeClr>
              </a:contourClr>
            </a:sp3d>
          </a:bodyPr>
          <a:lstStyle/>
          <a:p>
            <a:r>
              <a:rPr lang="fr-FR" sz="2400" b="1" dirty="0" smtClean="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rPr>
              <a:t>Les Arcades</a:t>
            </a:r>
            <a:endParaRPr lang="fr-FR" sz="2400" b="1" dirty="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endParaRPr>
          </a:p>
        </p:txBody>
      </p:sp>
      <p:pic>
        <p:nvPicPr>
          <p:cNvPr id="13316" name="Picture 4"/>
          <p:cNvPicPr>
            <a:picLocks noChangeAspect="1" noChangeArrowheads="1"/>
          </p:cNvPicPr>
          <p:nvPr/>
        </p:nvPicPr>
        <p:blipFill>
          <a:blip r:embed="rId2" cstate="print"/>
          <a:srcRect/>
          <a:stretch>
            <a:fillRect/>
          </a:stretch>
        </p:blipFill>
        <p:spPr bwMode="auto">
          <a:xfrm>
            <a:off x="5286380" y="1643050"/>
            <a:ext cx="3575444" cy="4767258"/>
          </a:xfrm>
          <a:prstGeom prst="rect">
            <a:avLst/>
          </a:prstGeom>
          <a:noFill/>
          <a:ln w="9525">
            <a:noFill/>
            <a:miter lim="800000"/>
            <a:headEnd/>
            <a:tailEnd/>
          </a:ln>
          <a:effectLst>
            <a:glow rad="228600">
              <a:schemeClr val="accent2">
                <a:satMod val="175000"/>
                <a:alpha val="40000"/>
              </a:schemeClr>
            </a:glow>
          </a:effectLst>
        </p:spPr>
      </p:pic>
      <p:sp>
        <p:nvSpPr>
          <p:cNvPr id="6" name="Espace réservé du numéro de diapositive 5"/>
          <p:cNvSpPr>
            <a:spLocks noGrp="1"/>
          </p:cNvSpPr>
          <p:nvPr>
            <p:ph type="sldNum" sz="quarter" idx="12"/>
          </p:nvPr>
        </p:nvSpPr>
        <p:spPr/>
        <p:txBody>
          <a:bodyPr/>
          <a:lstStyle/>
          <a:p>
            <a:fld id="{9924C13E-0D0D-4F3D-8DED-3F2D9C47FE25}" type="slidenum">
              <a:rPr lang="fr-FR" smtClean="0"/>
              <a:pPr/>
              <a:t>7</a:t>
            </a:fld>
            <a:endParaRPr lang="fr-F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fontScale="90000"/>
            <a:scene3d>
              <a:camera prst="orthographicFront">
                <a:rot lat="0" lon="0" rev="0"/>
              </a:camera>
              <a:lightRig rig="glow" dir="t">
                <a:rot lat="0" lon="0" rev="3600000"/>
              </a:lightRig>
            </a:scene3d>
            <a:sp3d prstMaterial="softEdge">
              <a:bevelT w="29210" h="16510"/>
              <a:contourClr>
                <a:schemeClr val="accent4">
                  <a:alpha val="95000"/>
                </a:schemeClr>
              </a:contourClr>
            </a:sp3d>
          </a:bodyPr>
          <a:lstStyle/>
          <a:p>
            <a:pPr algn="ctr"/>
            <a:r>
              <a:rPr lang="fr-FR" b="1" dirty="0" smtClean="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rPr>
              <a:t>Historique des plates-formes</a:t>
            </a:r>
            <a:endParaRPr lang="fr-FR" b="1" dirty="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endParaRPr>
          </a:p>
        </p:txBody>
      </p:sp>
      <p:sp>
        <p:nvSpPr>
          <p:cNvPr id="3" name="Espace réservé du contenu 2"/>
          <p:cNvSpPr>
            <a:spLocks noGrp="1"/>
          </p:cNvSpPr>
          <p:nvPr>
            <p:ph idx="1"/>
          </p:nvPr>
        </p:nvSpPr>
        <p:spPr>
          <a:xfrm>
            <a:off x="500034" y="1857365"/>
            <a:ext cx="3786214" cy="2357453"/>
          </a:xfrm>
        </p:spPr>
        <p:txBody>
          <a:bodyPr>
            <a:normAutofit fontScale="77500" lnSpcReduction="20000"/>
          </a:bodyPr>
          <a:lstStyle/>
          <a:p>
            <a:pPr>
              <a:buNone/>
            </a:pPr>
            <a:r>
              <a:rPr lang="fr-FR" dirty="0" smtClean="0"/>
              <a:t>	En 1971, des étudiants de l'université de </a:t>
            </a:r>
            <a:r>
              <a:rPr lang="fr-FR" dirty="0" err="1" smtClean="0"/>
              <a:t>Stanford</a:t>
            </a:r>
            <a:r>
              <a:rPr lang="fr-FR" dirty="0" smtClean="0"/>
              <a:t> mettent au point </a:t>
            </a:r>
            <a:r>
              <a:rPr lang="fr-FR" i="1" dirty="0" smtClean="0"/>
              <a:t>Galaxy Game</a:t>
            </a:r>
            <a:r>
              <a:rPr lang="fr-FR" dirty="0" smtClean="0"/>
              <a:t> , une version payante du jeu Spacewar, qui à l'origine se jouait sur micro-ordinateur.</a:t>
            </a:r>
            <a:endParaRPr lang="fr-FR" dirty="0"/>
          </a:p>
        </p:txBody>
      </p:sp>
      <p:sp>
        <p:nvSpPr>
          <p:cNvPr id="4" name="ZoneTexte 3"/>
          <p:cNvSpPr txBox="1"/>
          <p:nvPr/>
        </p:nvSpPr>
        <p:spPr>
          <a:xfrm>
            <a:off x="642910" y="1357298"/>
            <a:ext cx="4214842" cy="461665"/>
          </a:xfrm>
          <a:prstGeom prst="rect">
            <a:avLst/>
          </a:prstGeom>
          <a:noFill/>
        </p:spPr>
        <p:txBody>
          <a:bodyPr wrap="square" rtlCol="0">
            <a:spAutoFit/>
            <a:scene3d>
              <a:camera prst="orthographicFront">
                <a:rot lat="0" lon="0" rev="0"/>
              </a:camera>
              <a:lightRig rig="glow" dir="t">
                <a:rot lat="0" lon="0" rev="3600000"/>
              </a:lightRig>
            </a:scene3d>
            <a:sp3d prstMaterial="softEdge">
              <a:bevelT w="29210" h="16510"/>
              <a:contourClr>
                <a:schemeClr val="accent4">
                  <a:alpha val="95000"/>
                </a:schemeClr>
              </a:contourClr>
            </a:sp3d>
          </a:bodyPr>
          <a:lstStyle/>
          <a:p>
            <a:r>
              <a:rPr lang="fr-FR" sz="2400" b="1" dirty="0" smtClean="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rPr>
              <a:t>Les Arcades</a:t>
            </a:r>
            <a:endParaRPr lang="fr-FR" sz="2400" b="1" dirty="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endParaRPr>
          </a:p>
        </p:txBody>
      </p:sp>
      <p:pic>
        <p:nvPicPr>
          <p:cNvPr id="14339" name="Picture 3"/>
          <p:cNvPicPr>
            <a:picLocks noChangeAspect="1" noChangeArrowheads="1"/>
          </p:cNvPicPr>
          <p:nvPr/>
        </p:nvPicPr>
        <p:blipFill>
          <a:blip r:embed="rId2" cstate="print"/>
          <a:srcRect/>
          <a:stretch>
            <a:fillRect/>
          </a:stretch>
        </p:blipFill>
        <p:spPr bwMode="auto">
          <a:xfrm>
            <a:off x="4786314" y="1357298"/>
            <a:ext cx="3750495" cy="5000660"/>
          </a:xfrm>
          <a:prstGeom prst="rect">
            <a:avLst/>
          </a:prstGeom>
          <a:noFill/>
          <a:ln w="9525">
            <a:noFill/>
            <a:miter lim="800000"/>
            <a:headEnd/>
            <a:tailEnd/>
          </a:ln>
          <a:effectLst>
            <a:glow rad="228600">
              <a:schemeClr val="accent2">
                <a:satMod val="175000"/>
                <a:alpha val="40000"/>
              </a:schemeClr>
            </a:glow>
          </a:effectLst>
        </p:spPr>
      </p:pic>
      <p:sp>
        <p:nvSpPr>
          <p:cNvPr id="6" name="Espace réservé du numéro de diapositive 5"/>
          <p:cNvSpPr>
            <a:spLocks noGrp="1"/>
          </p:cNvSpPr>
          <p:nvPr>
            <p:ph type="sldNum" sz="quarter" idx="12"/>
          </p:nvPr>
        </p:nvSpPr>
        <p:spPr/>
        <p:txBody>
          <a:bodyPr/>
          <a:lstStyle/>
          <a:p>
            <a:fld id="{9924C13E-0D0D-4F3D-8DED-3F2D9C47FE25}" type="slidenum">
              <a:rPr lang="fr-FR" smtClean="0"/>
              <a:pPr/>
              <a:t>8</a:t>
            </a:fld>
            <a:endParaRPr lang="fr-F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fontScale="90000"/>
            <a:scene3d>
              <a:camera prst="orthographicFront">
                <a:rot lat="0" lon="0" rev="0"/>
              </a:camera>
              <a:lightRig rig="glow" dir="t">
                <a:rot lat="0" lon="0" rev="3600000"/>
              </a:lightRig>
            </a:scene3d>
            <a:sp3d prstMaterial="softEdge">
              <a:bevelT w="29210" h="16510"/>
              <a:contourClr>
                <a:schemeClr val="accent4">
                  <a:alpha val="95000"/>
                </a:schemeClr>
              </a:contourClr>
            </a:sp3d>
          </a:bodyPr>
          <a:lstStyle/>
          <a:p>
            <a:pPr algn="ctr"/>
            <a:r>
              <a:rPr lang="fr-FR" b="1" dirty="0" smtClean="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rPr>
              <a:t>Historique des plates-formes</a:t>
            </a:r>
            <a:endParaRPr lang="fr-FR" b="1" dirty="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endParaRPr>
          </a:p>
        </p:txBody>
      </p:sp>
      <p:sp>
        <p:nvSpPr>
          <p:cNvPr id="3" name="Espace réservé du contenu 2"/>
          <p:cNvSpPr>
            <a:spLocks noGrp="1"/>
          </p:cNvSpPr>
          <p:nvPr>
            <p:ph idx="1"/>
          </p:nvPr>
        </p:nvSpPr>
        <p:spPr>
          <a:xfrm>
            <a:off x="500034" y="1857365"/>
            <a:ext cx="7358114" cy="3571899"/>
          </a:xfrm>
        </p:spPr>
        <p:txBody>
          <a:bodyPr>
            <a:normAutofit fontScale="85000" lnSpcReduction="20000"/>
          </a:bodyPr>
          <a:lstStyle/>
          <a:p>
            <a:pPr>
              <a:buNone/>
            </a:pPr>
            <a:r>
              <a:rPr lang="fr-FR" dirty="0" smtClean="0"/>
              <a:t>	 Les jeux d'arcade sont souvent composés </a:t>
            </a:r>
          </a:p>
          <a:p>
            <a:pPr lvl="1"/>
            <a:r>
              <a:rPr lang="fr-FR" dirty="0" smtClean="0"/>
              <a:t>de niveaux très courts </a:t>
            </a:r>
          </a:p>
          <a:p>
            <a:pPr lvl="1"/>
            <a:r>
              <a:rPr lang="fr-FR" dirty="0" smtClean="0"/>
              <a:t>de mécanismes de contrôle intuitifs et simples</a:t>
            </a:r>
          </a:p>
          <a:p>
            <a:pPr lvl="1"/>
            <a:r>
              <a:rPr lang="fr-FR" dirty="0" smtClean="0"/>
              <a:t>d'une difficulté de jeu qui augmente rapidement.</a:t>
            </a:r>
          </a:p>
          <a:p>
            <a:pPr>
              <a:buNone/>
            </a:pPr>
            <a:r>
              <a:rPr lang="fr-FR" dirty="0" smtClean="0"/>
              <a:t> </a:t>
            </a:r>
          </a:p>
          <a:p>
            <a:pPr>
              <a:buNone/>
            </a:pPr>
            <a:r>
              <a:rPr lang="fr-FR" dirty="0" smtClean="0"/>
              <a:t>	Cela est dû au concept de l'arcade, dans lequel le joueur est essentiellement obligé de payer pour maintenir le héros du jeu en vie (jusqu'à ce qu'il n'ai plus de pièces).</a:t>
            </a:r>
          </a:p>
          <a:p>
            <a:pPr>
              <a:buNone/>
            </a:pPr>
            <a:r>
              <a:rPr lang="fr-FR" dirty="0" smtClean="0"/>
              <a:t>	</a:t>
            </a:r>
            <a:endParaRPr lang="fr-FR" dirty="0"/>
          </a:p>
        </p:txBody>
      </p:sp>
      <p:sp>
        <p:nvSpPr>
          <p:cNvPr id="4" name="ZoneTexte 3"/>
          <p:cNvSpPr txBox="1"/>
          <p:nvPr/>
        </p:nvSpPr>
        <p:spPr>
          <a:xfrm>
            <a:off x="642910" y="1357298"/>
            <a:ext cx="4214842" cy="461665"/>
          </a:xfrm>
          <a:prstGeom prst="rect">
            <a:avLst/>
          </a:prstGeom>
          <a:noFill/>
        </p:spPr>
        <p:txBody>
          <a:bodyPr wrap="square" rtlCol="0">
            <a:spAutoFit/>
            <a:scene3d>
              <a:camera prst="orthographicFront">
                <a:rot lat="0" lon="0" rev="0"/>
              </a:camera>
              <a:lightRig rig="glow" dir="t">
                <a:rot lat="0" lon="0" rev="3600000"/>
              </a:lightRig>
            </a:scene3d>
            <a:sp3d prstMaterial="softEdge">
              <a:bevelT w="29210" h="16510"/>
              <a:contourClr>
                <a:schemeClr val="accent4">
                  <a:alpha val="95000"/>
                </a:schemeClr>
              </a:contourClr>
            </a:sp3d>
          </a:bodyPr>
          <a:lstStyle/>
          <a:p>
            <a:r>
              <a:rPr lang="fr-FR" sz="2400" b="1" dirty="0" smtClean="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rPr>
              <a:t>Les Arcades</a:t>
            </a:r>
            <a:endParaRPr lang="fr-FR" sz="2400" b="1" dirty="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endParaRPr>
          </a:p>
        </p:txBody>
      </p:sp>
      <p:sp>
        <p:nvSpPr>
          <p:cNvPr id="5" name="Espace réservé du numéro de diapositive 4"/>
          <p:cNvSpPr>
            <a:spLocks noGrp="1"/>
          </p:cNvSpPr>
          <p:nvPr>
            <p:ph type="sldNum" sz="quarter" idx="12"/>
          </p:nvPr>
        </p:nvSpPr>
        <p:spPr/>
        <p:txBody>
          <a:bodyPr/>
          <a:lstStyle/>
          <a:p>
            <a:fld id="{9924C13E-0D0D-4F3D-8DED-3F2D9C47FE25}" type="slidenum">
              <a:rPr lang="fr-FR" smtClean="0"/>
              <a:pPr/>
              <a:t>9</a:t>
            </a:fld>
            <a:endParaRPr lang="fr-F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fontScale="90000"/>
            <a:scene3d>
              <a:camera prst="orthographicFront">
                <a:rot lat="0" lon="0" rev="0"/>
              </a:camera>
              <a:lightRig rig="glow" dir="t">
                <a:rot lat="0" lon="0" rev="3600000"/>
              </a:lightRig>
            </a:scene3d>
            <a:sp3d prstMaterial="softEdge">
              <a:bevelT w="29210" h="16510"/>
              <a:contourClr>
                <a:schemeClr val="accent4">
                  <a:alpha val="95000"/>
                </a:schemeClr>
              </a:contourClr>
            </a:sp3d>
          </a:bodyPr>
          <a:lstStyle/>
          <a:p>
            <a:pPr algn="ctr"/>
            <a:r>
              <a:rPr lang="fr-FR" b="1" dirty="0" smtClean="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rPr>
              <a:t>Historique des plates-formes</a:t>
            </a:r>
            <a:endParaRPr lang="fr-FR" b="1" dirty="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endParaRPr>
          </a:p>
        </p:txBody>
      </p:sp>
      <p:sp>
        <p:nvSpPr>
          <p:cNvPr id="3" name="Espace réservé du contenu 2"/>
          <p:cNvSpPr>
            <a:spLocks noGrp="1"/>
          </p:cNvSpPr>
          <p:nvPr>
            <p:ph idx="1"/>
          </p:nvPr>
        </p:nvSpPr>
        <p:spPr>
          <a:xfrm>
            <a:off x="500034" y="1857365"/>
            <a:ext cx="7358114" cy="3571899"/>
          </a:xfrm>
        </p:spPr>
        <p:txBody>
          <a:bodyPr>
            <a:normAutofit fontScale="77500" lnSpcReduction="20000"/>
          </a:bodyPr>
          <a:lstStyle/>
          <a:p>
            <a:pPr>
              <a:buNone/>
            </a:pPr>
            <a:r>
              <a:rPr lang="fr-FR" dirty="0" smtClean="0"/>
              <a:t>	 les commandes des jeux d'arcade sont plus immersives et réalistes que celles d'un PC ou d'une console de jeu, comme par exemple des dispositifs de commandes spécialisés ajoutant de l'ambiance ou des accessoires, des bornes incluant.</a:t>
            </a:r>
          </a:p>
          <a:p>
            <a:pPr lvl="1"/>
            <a:r>
              <a:rPr lang="fr-FR" dirty="0" smtClean="0"/>
              <a:t>un dispositif de conduite avec retour de force </a:t>
            </a:r>
          </a:p>
          <a:p>
            <a:pPr lvl="1"/>
            <a:r>
              <a:rPr lang="fr-FR" dirty="0" smtClean="0"/>
              <a:t>des bornes dédiées avec un pistolet optique </a:t>
            </a:r>
          </a:p>
          <a:p>
            <a:pPr lvl="1"/>
            <a:r>
              <a:rPr lang="fr-FR" dirty="0" smtClean="0"/>
              <a:t>affichages de décors en arrière-plan</a:t>
            </a:r>
          </a:p>
          <a:p>
            <a:pPr lvl="1"/>
            <a:r>
              <a:rPr lang="fr-FR" dirty="0" smtClean="0"/>
              <a:t>des reproductions d'habitacles de voiture ou de cockpit d'avion </a:t>
            </a:r>
          </a:p>
          <a:p>
            <a:pPr lvl="1"/>
            <a:r>
              <a:rPr lang="fr-FR" dirty="0" smtClean="0"/>
              <a:t>des contrôleurs très spécifiques comme des tapis de danse et des cannes à pêche</a:t>
            </a:r>
            <a:endParaRPr lang="fr-FR" dirty="0"/>
          </a:p>
        </p:txBody>
      </p:sp>
      <p:sp>
        <p:nvSpPr>
          <p:cNvPr id="4" name="ZoneTexte 3"/>
          <p:cNvSpPr txBox="1"/>
          <p:nvPr/>
        </p:nvSpPr>
        <p:spPr>
          <a:xfrm>
            <a:off x="642910" y="1357298"/>
            <a:ext cx="4214842" cy="461665"/>
          </a:xfrm>
          <a:prstGeom prst="rect">
            <a:avLst/>
          </a:prstGeom>
          <a:noFill/>
        </p:spPr>
        <p:txBody>
          <a:bodyPr wrap="square" rtlCol="0">
            <a:spAutoFit/>
            <a:scene3d>
              <a:camera prst="orthographicFront">
                <a:rot lat="0" lon="0" rev="0"/>
              </a:camera>
              <a:lightRig rig="glow" dir="t">
                <a:rot lat="0" lon="0" rev="3600000"/>
              </a:lightRig>
            </a:scene3d>
            <a:sp3d prstMaterial="softEdge">
              <a:bevelT w="29210" h="16510"/>
              <a:contourClr>
                <a:schemeClr val="accent4">
                  <a:alpha val="95000"/>
                </a:schemeClr>
              </a:contourClr>
            </a:sp3d>
          </a:bodyPr>
          <a:lstStyle/>
          <a:p>
            <a:r>
              <a:rPr lang="fr-FR" sz="2400" b="1" dirty="0" smtClean="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rPr>
              <a:t>Les Arcades</a:t>
            </a:r>
            <a:endParaRPr lang="fr-FR" sz="2400" b="1" dirty="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endParaRPr>
          </a:p>
        </p:txBody>
      </p:sp>
      <p:sp>
        <p:nvSpPr>
          <p:cNvPr id="5" name="Espace réservé du numéro de diapositive 4"/>
          <p:cNvSpPr>
            <a:spLocks noGrp="1"/>
          </p:cNvSpPr>
          <p:nvPr>
            <p:ph type="sldNum" sz="quarter" idx="12"/>
          </p:nvPr>
        </p:nvSpPr>
        <p:spPr/>
        <p:txBody>
          <a:bodyPr/>
          <a:lstStyle/>
          <a:p>
            <a:fld id="{9924C13E-0D0D-4F3D-8DED-3F2D9C47FE25}" type="slidenum">
              <a:rPr lang="fr-FR" smtClean="0"/>
              <a:pPr/>
              <a:t>10</a:t>
            </a:fld>
            <a:endParaRPr lang="fr-F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fontScale="90000"/>
            <a:scene3d>
              <a:camera prst="orthographicFront">
                <a:rot lat="0" lon="0" rev="0"/>
              </a:camera>
              <a:lightRig rig="glow" dir="t">
                <a:rot lat="0" lon="0" rev="3600000"/>
              </a:lightRig>
            </a:scene3d>
            <a:sp3d prstMaterial="softEdge">
              <a:bevelT w="29210" h="16510"/>
              <a:contourClr>
                <a:schemeClr val="accent4">
                  <a:alpha val="95000"/>
                </a:schemeClr>
              </a:contourClr>
            </a:sp3d>
          </a:bodyPr>
          <a:lstStyle/>
          <a:p>
            <a:pPr algn="ctr"/>
            <a:r>
              <a:rPr lang="fr-FR" b="1" dirty="0" smtClean="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rPr>
              <a:t>Historique des plates-formes</a:t>
            </a:r>
            <a:endParaRPr lang="fr-FR" b="1" dirty="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endParaRPr>
          </a:p>
        </p:txBody>
      </p:sp>
      <p:sp>
        <p:nvSpPr>
          <p:cNvPr id="4" name="ZoneTexte 3"/>
          <p:cNvSpPr txBox="1"/>
          <p:nvPr/>
        </p:nvSpPr>
        <p:spPr>
          <a:xfrm>
            <a:off x="642910" y="1357298"/>
            <a:ext cx="4214842" cy="461665"/>
          </a:xfrm>
          <a:prstGeom prst="rect">
            <a:avLst/>
          </a:prstGeom>
          <a:noFill/>
        </p:spPr>
        <p:txBody>
          <a:bodyPr wrap="square" rtlCol="0">
            <a:spAutoFit/>
            <a:scene3d>
              <a:camera prst="orthographicFront">
                <a:rot lat="0" lon="0" rev="0"/>
              </a:camera>
              <a:lightRig rig="glow" dir="t">
                <a:rot lat="0" lon="0" rev="3600000"/>
              </a:lightRig>
            </a:scene3d>
            <a:sp3d prstMaterial="softEdge">
              <a:bevelT w="29210" h="16510"/>
              <a:contourClr>
                <a:schemeClr val="accent4">
                  <a:alpha val="95000"/>
                </a:schemeClr>
              </a:contourClr>
            </a:sp3d>
          </a:bodyPr>
          <a:lstStyle/>
          <a:p>
            <a:r>
              <a:rPr lang="fr-FR" sz="2400" b="1" dirty="0" smtClean="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rPr>
              <a:t>Les Arcades</a:t>
            </a:r>
            <a:endParaRPr lang="fr-FR" sz="2400" b="1" dirty="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endParaRPr>
          </a:p>
        </p:txBody>
      </p:sp>
      <p:pic>
        <p:nvPicPr>
          <p:cNvPr id="12" name="Lucas and mee ( Voiture mdr ).avi">
            <a:hlinkClick r:id="" action="ppaction://media"/>
          </p:cNvPr>
          <p:cNvPicPr>
            <a:picLocks noRot="1" noChangeAspect="1"/>
          </p:cNvPicPr>
          <p:nvPr>
            <a:videoFile r:link="rId1"/>
          </p:nvPr>
        </p:nvPicPr>
        <p:blipFill>
          <a:blip r:embed="rId3" cstate="print"/>
          <a:stretch>
            <a:fillRect/>
          </a:stretch>
        </p:blipFill>
        <p:spPr>
          <a:xfrm>
            <a:off x="642910" y="1928802"/>
            <a:ext cx="7962589" cy="4643470"/>
          </a:xfrm>
          <a:prstGeom prst="rect">
            <a:avLst/>
          </a:prstGeom>
        </p:spPr>
      </p:pic>
      <p:sp>
        <p:nvSpPr>
          <p:cNvPr id="5" name="Espace réservé du numéro de diapositive 4"/>
          <p:cNvSpPr>
            <a:spLocks noGrp="1"/>
          </p:cNvSpPr>
          <p:nvPr>
            <p:ph type="sldNum" sz="quarter" idx="12"/>
          </p:nvPr>
        </p:nvSpPr>
        <p:spPr/>
        <p:txBody>
          <a:bodyPr/>
          <a:lstStyle/>
          <a:p>
            <a:fld id="{9924C13E-0D0D-4F3D-8DED-3F2D9C47FE25}" type="slidenum">
              <a:rPr lang="fr-FR" smtClean="0"/>
              <a:pPr/>
              <a:t>11</a:t>
            </a:fld>
            <a:endParaRPr lang="fr-F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62400" fill="hold"/>
                                        <p:tgtEl>
                                          <p:spTgt spid="1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p:cTn id="7" fill="hold" display="0">
                  <p:stCondLst>
                    <p:cond delay="indefinite"/>
                  </p:stCondLst>
                  <p:endCondLst>
                    <p:cond evt="onNext" delay="0">
                      <p:tgtEl>
                        <p:sldTgt/>
                      </p:tgtEl>
                    </p:cond>
                    <p:cond evt="onPrev" delay="0">
                      <p:tgtEl>
                        <p:sldTgt/>
                      </p:tgtEl>
                    </p:cond>
                  </p:endCondLst>
                </p:cTn>
                <p:tgtEl>
                  <p:spTgt spid="12"/>
                </p:tgtEl>
              </p:cMediaNode>
            </p:video>
            <p:seq concurrent="1" nextAc="seek">
              <p:cTn id="8" restart="whenNotActive" fill="hold" evtFilter="cancelBubble" nodeType="interactiveSeq">
                <p:stCondLst>
                  <p:cond evt="onClick" delay="0">
                    <p:tgtEl>
                      <p:spTgt spid="1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12"/>
                                        </p:tgtEl>
                                      </p:cBhvr>
                                    </p:cmd>
                                  </p:childTnLst>
                                </p:cTn>
                              </p:par>
                            </p:childTnLst>
                          </p:cTn>
                        </p:par>
                      </p:childTnLst>
                    </p:cTn>
                  </p:par>
                </p:childTnLst>
              </p:cTn>
              <p:nextCondLst>
                <p:cond evt="onClick" delay="0">
                  <p:tgtEl>
                    <p:spTgt spid="12"/>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fontScale="90000"/>
            <a:scene3d>
              <a:camera prst="orthographicFront">
                <a:rot lat="0" lon="0" rev="0"/>
              </a:camera>
              <a:lightRig rig="glow" dir="t">
                <a:rot lat="0" lon="0" rev="3600000"/>
              </a:lightRig>
            </a:scene3d>
            <a:sp3d prstMaterial="softEdge">
              <a:bevelT w="29210" h="16510"/>
              <a:contourClr>
                <a:schemeClr val="accent4">
                  <a:alpha val="95000"/>
                </a:schemeClr>
              </a:contourClr>
            </a:sp3d>
          </a:bodyPr>
          <a:lstStyle/>
          <a:p>
            <a:pPr algn="ctr"/>
            <a:r>
              <a:rPr lang="fr-FR" b="1" dirty="0" smtClean="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rPr>
              <a:t>Historique des plates-formes</a:t>
            </a:r>
            <a:endParaRPr lang="fr-FR" b="1" dirty="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endParaRPr>
          </a:p>
        </p:txBody>
      </p:sp>
      <p:sp>
        <p:nvSpPr>
          <p:cNvPr id="4" name="ZoneTexte 3"/>
          <p:cNvSpPr txBox="1"/>
          <p:nvPr/>
        </p:nvSpPr>
        <p:spPr>
          <a:xfrm>
            <a:off x="642910" y="1357298"/>
            <a:ext cx="4214842" cy="461665"/>
          </a:xfrm>
          <a:prstGeom prst="rect">
            <a:avLst/>
          </a:prstGeom>
          <a:noFill/>
        </p:spPr>
        <p:txBody>
          <a:bodyPr wrap="square" rtlCol="0">
            <a:spAutoFit/>
            <a:scene3d>
              <a:camera prst="orthographicFront">
                <a:rot lat="0" lon="0" rev="0"/>
              </a:camera>
              <a:lightRig rig="glow" dir="t">
                <a:rot lat="0" lon="0" rev="3600000"/>
              </a:lightRig>
            </a:scene3d>
            <a:sp3d prstMaterial="softEdge">
              <a:bevelT w="29210" h="16510"/>
              <a:contourClr>
                <a:schemeClr val="accent4">
                  <a:alpha val="95000"/>
                </a:schemeClr>
              </a:contourClr>
            </a:sp3d>
          </a:bodyPr>
          <a:lstStyle/>
          <a:p>
            <a:r>
              <a:rPr lang="fr-FR" sz="2400" b="1" dirty="0" smtClean="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rPr>
              <a:t>Les Arcades</a:t>
            </a:r>
            <a:endParaRPr lang="fr-FR" sz="2400" b="1" dirty="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endParaRPr>
          </a:p>
        </p:txBody>
      </p:sp>
      <p:pic>
        <p:nvPicPr>
          <p:cNvPr id="10" name="JSB vs Reflexx - The Legend of Max (DDR).avi">
            <a:hlinkClick r:id="" action="ppaction://media"/>
          </p:cNvPr>
          <p:cNvPicPr>
            <a:picLocks noRot="1" noChangeAspect="1"/>
          </p:cNvPicPr>
          <p:nvPr>
            <a:videoFile r:link="rId1"/>
          </p:nvPr>
        </p:nvPicPr>
        <p:blipFill>
          <a:blip r:embed="rId3" cstate="print"/>
          <a:stretch>
            <a:fillRect/>
          </a:stretch>
        </p:blipFill>
        <p:spPr>
          <a:xfrm>
            <a:off x="1000100" y="2143116"/>
            <a:ext cx="6825077" cy="3857652"/>
          </a:xfrm>
          <a:prstGeom prst="rect">
            <a:avLst/>
          </a:prstGeom>
        </p:spPr>
      </p:pic>
      <p:sp>
        <p:nvSpPr>
          <p:cNvPr id="5" name="Espace réservé du numéro de diapositive 4"/>
          <p:cNvSpPr>
            <a:spLocks noGrp="1"/>
          </p:cNvSpPr>
          <p:nvPr>
            <p:ph type="sldNum" sz="quarter" idx="12"/>
          </p:nvPr>
        </p:nvSpPr>
        <p:spPr/>
        <p:txBody>
          <a:bodyPr/>
          <a:lstStyle/>
          <a:p>
            <a:fld id="{9924C13E-0D0D-4F3D-8DED-3F2D9C47FE25}" type="slidenum">
              <a:rPr lang="fr-FR" smtClean="0"/>
              <a:pPr/>
              <a:t>12</a:t>
            </a:fld>
            <a:endParaRPr lang="fr-F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12880"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p:cTn id="7" fill="hold" display="0">
                  <p:stCondLst>
                    <p:cond delay="indefinite"/>
                  </p:stCondLst>
                  <p:endCondLst>
                    <p:cond evt="onNext" delay="0">
                      <p:tgtEl>
                        <p:sldTgt/>
                      </p:tgtEl>
                    </p:cond>
                    <p:cond evt="onPrev" delay="0">
                      <p:tgtEl>
                        <p:sldTgt/>
                      </p:tgtEl>
                    </p:cond>
                  </p:endCondLst>
                </p:cTn>
                <p:tgtEl>
                  <p:spTgt spid="10"/>
                </p:tgtEl>
              </p:cMediaNode>
            </p:video>
            <p:seq concurrent="1" nextAc="seek">
              <p:cTn id="8" restart="whenNotActive" fill="hold" evtFilter="cancelBubble" nodeType="interactiveSeq">
                <p:stCondLst>
                  <p:cond evt="onClick" delay="0">
                    <p:tgtEl>
                      <p:spTgt spid="10"/>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10"/>
                                        </p:tgtEl>
                                      </p:cBhvr>
                                    </p:cmd>
                                  </p:childTnLst>
                                </p:cTn>
                              </p:par>
                            </p:childTnLst>
                          </p:cTn>
                        </p:par>
                      </p:childTnLst>
                    </p:cTn>
                  </p:par>
                </p:childTnLst>
              </p:cTn>
              <p:nextCondLst>
                <p:cond evt="onClick" delay="0">
                  <p:tgtEl>
                    <p:spTgt spid="10"/>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fontScale="90000"/>
            <a:scene3d>
              <a:camera prst="orthographicFront">
                <a:rot lat="0" lon="0" rev="0"/>
              </a:camera>
              <a:lightRig rig="glow" dir="t">
                <a:rot lat="0" lon="0" rev="3600000"/>
              </a:lightRig>
            </a:scene3d>
            <a:sp3d prstMaterial="softEdge">
              <a:bevelT w="29210" h="16510"/>
              <a:contourClr>
                <a:schemeClr val="accent4">
                  <a:alpha val="95000"/>
                </a:schemeClr>
              </a:contourClr>
            </a:sp3d>
          </a:bodyPr>
          <a:lstStyle/>
          <a:p>
            <a:pPr algn="ctr"/>
            <a:r>
              <a:rPr lang="fr-FR" b="1" dirty="0" smtClean="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rPr>
              <a:t>Historique des plates-formes</a:t>
            </a:r>
            <a:endParaRPr lang="fr-FR" b="1" dirty="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endParaRPr>
          </a:p>
        </p:txBody>
      </p:sp>
      <p:sp>
        <p:nvSpPr>
          <p:cNvPr id="4" name="ZoneTexte 3"/>
          <p:cNvSpPr txBox="1"/>
          <p:nvPr/>
        </p:nvSpPr>
        <p:spPr>
          <a:xfrm>
            <a:off x="642910" y="1357298"/>
            <a:ext cx="4214842" cy="461665"/>
          </a:xfrm>
          <a:prstGeom prst="rect">
            <a:avLst/>
          </a:prstGeom>
          <a:noFill/>
        </p:spPr>
        <p:txBody>
          <a:bodyPr wrap="square" rtlCol="0">
            <a:spAutoFit/>
            <a:scene3d>
              <a:camera prst="orthographicFront">
                <a:rot lat="0" lon="0" rev="0"/>
              </a:camera>
              <a:lightRig rig="glow" dir="t">
                <a:rot lat="0" lon="0" rev="3600000"/>
              </a:lightRig>
            </a:scene3d>
            <a:sp3d prstMaterial="softEdge">
              <a:bevelT w="29210" h="16510"/>
              <a:contourClr>
                <a:schemeClr val="accent4">
                  <a:alpha val="95000"/>
                </a:schemeClr>
              </a:contourClr>
            </a:sp3d>
          </a:bodyPr>
          <a:lstStyle/>
          <a:p>
            <a:r>
              <a:rPr lang="fr-FR" sz="2400" b="1" dirty="0" smtClean="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rPr>
              <a:t>Les Arcades</a:t>
            </a:r>
            <a:endParaRPr lang="fr-FR" sz="2400" b="1" dirty="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endParaRPr>
          </a:p>
        </p:txBody>
      </p:sp>
      <p:pic>
        <p:nvPicPr>
          <p:cNvPr id="16386" name="Picture 2"/>
          <p:cNvPicPr>
            <a:picLocks noChangeAspect="1" noChangeArrowheads="1"/>
          </p:cNvPicPr>
          <p:nvPr/>
        </p:nvPicPr>
        <p:blipFill>
          <a:blip r:embed="rId2" cstate="print"/>
          <a:srcRect/>
          <a:stretch>
            <a:fillRect/>
          </a:stretch>
        </p:blipFill>
        <p:spPr bwMode="auto">
          <a:xfrm>
            <a:off x="2500298" y="1928802"/>
            <a:ext cx="3872287" cy="4500594"/>
          </a:xfrm>
          <a:prstGeom prst="rect">
            <a:avLst/>
          </a:prstGeom>
          <a:noFill/>
          <a:ln w="9525">
            <a:noFill/>
            <a:miter lim="800000"/>
            <a:headEnd/>
            <a:tailEnd/>
          </a:ln>
          <a:effectLst>
            <a:glow rad="228600">
              <a:schemeClr val="accent2">
                <a:satMod val="175000"/>
                <a:alpha val="40000"/>
              </a:schemeClr>
            </a:glow>
          </a:effectLst>
        </p:spPr>
      </p:pic>
      <p:sp>
        <p:nvSpPr>
          <p:cNvPr id="5" name="Espace réservé du numéro de diapositive 4"/>
          <p:cNvSpPr>
            <a:spLocks noGrp="1"/>
          </p:cNvSpPr>
          <p:nvPr>
            <p:ph type="sldNum" sz="quarter" idx="12"/>
          </p:nvPr>
        </p:nvSpPr>
        <p:spPr/>
        <p:txBody>
          <a:bodyPr/>
          <a:lstStyle/>
          <a:p>
            <a:fld id="{9924C13E-0D0D-4F3D-8DED-3F2D9C47FE25}" type="slidenum">
              <a:rPr lang="fr-FR" smtClean="0"/>
              <a:pPr/>
              <a:t>13</a:t>
            </a:fld>
            <a:endParaRPr lang="fr-F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fontScale="90000"/>
            <a:scene3d>
              <a:camera prst="orthographicFront">
                <a:rot lat="0" lon="0" rev="0"/>
              </a:camera>
              <a:lightRig rig="glow" dir="t">
                <a:rot lat="0" lon="0" rev="3600000"/>
              </a:lightRig>
            </a:scene3d>
            <a:sp3d prstMaterial="softEdge">
              <a:bevelT w="29210" h="16510"/>
              <a:contourClr>
                <a:schemeClr val="accent4">
                  <a:alpha val="95000"/>
                </a:schemeClr>
              </a:contourClr>
            </a:sp3d>
          </a:bodyPr>
          <a:lstStyle/>
          <a:p>
            <a:pPr algn="ctr"/>
            <a:r>
              <a:rPr lang="fr-FR" b="1" dirty="0" smtClean="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rPr>
              <a:t>Historique des plates-formes</a:t>
            </a:r>
            <a:endParaRPr lang="fr-FR" b="1" dirty="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endParaRPr>
          </a:p>
        </p:txBody>
      </p:sp>
      <p:sp>
        <p:nvSpPr>
          <p:cNvPr id="3" name="Espace réservé du contenu 2"/>
          <p:cNvSpPr>
            <a:spLocks noGrp="1"/>
          </p:cNvSpPr>
          <p:nvPr>
            <p:ph idx="1"/>
          </p:nvPr>
        </p:nvSpPr>
        <p:spPr>
          <a:xfrm>
            <a:off x="500034" y="1857364"/>
            <a:ext cx="7467600" cy="4240211"/>
          </a:xfrm>
        </p:spPr>
        <p:txBody>
          <a:bodyPr>
            <a:normAutofit/>
          </a:bodyPr>
          <a:lstStyle/>
          <a:p>
            <a:pPr>
              <a:buNone/>
            </a:pPr>
            <a:r>
              <a:rPr lang="fr-FR" dirty="0" smtClean="0"/>
              <a:t>L’architecture d'une console de jeu, portable ou de salon, est identique. Il est constitué </a:t>
            </a:r>
          </a:p>
          <a:p>
            <a:r>
              <a:rPr lang="fr-FR" dirty="0" smtClean="0"/>
              <a:t>d'un microprocesseur</a:t>
            </a:r>
          </a:p>
          <a:p>
            <a:r>
              <a:rPr lang="fr-FR" dirty="0" smtClean="0"/>
              <a:t>de mémoire vive </a:t>
            </a:r>
          </a:p>
          <a:p>
            <a:r>
              <a:rPr lang="fr-FR" dirty="0" smtClean="0"/>
              <a:t>d’une carte graphique </a:t>
            </a:r>
          </a:p>
          <a:p>
            <a:r>
              <a:rPr lang="fr-FR" dirty="0" smtClean="0"/>
              <a:t>des périphériques de contrôle </a:t>
            </a:r>
          </a:p>
          <a:p>
            <a:r>
              <a:rPr lang="fr-FR" dirty="0" smtClean="0"/>
              <a:t>des manettes de jeu.</a:t>
            </a:r>
            <a:endParaRPr lang="fr-FR" dirty="0"/>
          </a:p>
        </p:txBody>
      </p:sp>
      <p:sp>
        <p:nvSpPr>
          <p:cNvPr id="4" name="ZoneTexte 3"/>
          <p:cNvSpPr txBox="1"/>
          <p:nvPr/>
        </p:nvSpPr>
        <p:spPr>
          <a:xfrm>
            <a:off x="642910" y="1357298"/>
            <a:ext cx="4214842" cy="461665"/>
          </a:xfrm>
          <a:prstGeom prst="rect">
            <a:avLst/>
          </a:prstGeom>
          <a:noFill/>
        </p:spPr>
        <p:txBody>
          <a:bodyPr wrap="square" rtlCol="0">
            <a:spAutoFit/>
            <a:scene3d>
              <a:camera prst="orthographicFront">
                <a:rot lat="0" lon="0" rev="0"/>
              </a:camera>
              <a:lightRig rig="glow" dir="t">
                <a:rot lat="0" lon="0" rev="3600000"/>
              </a:lightRig>
            </a:scene3d>
            <a:sp3d prstMaterial="softEdge">
              <a:bevelT w="29210" h="16510"/>
              <a:contourClr>
                <a:schemeClr val="accent4">
                  <a:alpha val="95000"/>
                </a:schemeClr>
              </a:contourClr>
            </a:sp3d>
          </a:bodyPr>
          <a:lstStyle/>
          <a:p>
            <a:r>
              <a:rPr lang="fr-FR" sz="2400" b="1" dirty="0" smtClean="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rPr>
              <a:t>Les  plates-formes de salon</a:t>
            </a:r>
            <a:endParaRPr lang="fr-FR" sz="2400" b="1" dirty="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endParaRPr>
          </a:p>
        </p:txBody>
      </p:sp>
      <p:sp>
        <p:nvSpPr>
          <p:cNvPr id="5" name="Espace réservé du numéro de diapositive 4"/>
          <p:cNvSpPr>
            <a:spLocks noGrp="1"/>
          </p:cNvSpPr>
          <p:nvPr>
            <p:ph type="sldNum" sz="quarter" idx="12"/>
          </p:nvPr>
        </p:nvSpPr>
        <p:spPr/>
        <p:txBody>
          <a:bodyPr/>
          <a:lstStyle/>
          <a:p>
            <a:fld id="{9924C13E-0D0D-4F3D-8DED-3F2D9C47FE25}" type="slidenum">
              <a:rPr lang="fr-FR" smtClean="0"/>
              <a:pPr/>
              <a:t>14</a:t>
            </a:fld>
            <a:endParaRPr lang="fr-F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fontScale="90000"/>
            <a:scene3d>
              <a:camera prst="orthographicFront">
                <a:rot lat="0" lon="0" rev="0"/>
              </a:camera>
              <a:lightRig rig="glow" dir="t">
                <a:rot lat="0" lon="0" rev="3600000"/>
              </a:lightRig>
            </a:scene3d>
            <a:sp3d prstMaterial="softEdge">
              <a:bevelT w="29210" h="16510"/>
              <a:contourClr>
                <a:schemeClr val="accent4">
                  <a:alpha val="95000"/>
                </a:schemeClr>
              </a:contourClr>
            </a:sp3d>
          </a:bodyPr>
          <a:lstStyle/>
          <a:p>
            <a:pPr algn="ctr"/>
            <a:r>
              <a:rPr lang="fr-FR" b="1" dirty="0" smtClean="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rPr>
              <a:t>Historique des plates-formes</a:t>
            </a:r>
            <a:endParaRPr lang="fr-FR" b="1" dirty="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endParaRPr>
          </a:p>
        </p:txBody>
      </p:sp>
      <p:sp>
        <p:nvSpPr>
          <p:cNvPr id="3" name="Espace réservé du contenu 2"/>
          <p:cNvSpPr>
            <a:spLocks noGrp="1"/>
          </p:cNvSpPr>
          <p:nvPr>
            <p:ph idx="1"/>
          </p:nvPr>
        </p:nvSpPr>
        <p:spPr>
          <a:xfrm>
            <a:off x="500034" y="1857364"/>
            <a:ext cx="7467600" cy="4240211"/>
          </a:xfrm>
        </p:spPr>
        <p:txBody>
          <a:bodyPr>
            <a:normAutofit fontScale="77500" lnSpcReduction="20000"/>
          </a:bodyPr>
          <a:lstStyle/>
          <a:p>
            <a:pPr>
              <a:buNone/>
            </a:pPr>
            <a:r>
              <a:rPr lang="fr-FR" dirty="0" smtClean="0"/>
              <a:t>Avant d’exposer l’histoire des consoles de jeux vidéo de salon, il faut savoir qu’elles sont référencées en génération. Et des générations, il y en a 7 pour le moment.</a:t>
            </a:r>
          </a:p>
          <a:p>
            <a:r>
              <a:rPr lang="fr-FR" dirty="0" smtClean="0"/>
              <a:t>1ère génération : 1972-1975</a:t>
            </a:r>
          </a:p>
          <a:p>
            <a:r>
              <a:rPr lang="fr-FR" dirty="0" smtClean="0"/>
              <a:t>2ème génération : 1976-1983</a:t>
            </a:r>
          </a:p>
          <a:p>
            <a:r>
              <a:rPr lang="fr-FR" dirty="0" smtClean="0"/>
              <a:t>3ème génération : 1983-1990</a:t>
            </a:r>
          </a:p>
          <a:p>
            <a:r>
              <a:rPr lang="fr-FR" dirty="0" smtClean="0"/>
              <a:t>4ème génération : ère des consoles 16 bits</a:t>
            </a:r>
          </a:p>
          <a:p>
            <a:r>
              <a:rPr lang="fr-FR" dirty="0" smtClean="0"/>
              <a:t>5ème génération : ère des consoles 32 et 64 bits</a:t>
            </a:r>
          </a:p>
          <a:p>
            <a:r>
              <a:rPr lang="fr-FR" dirty="0" smtClean="0"/>
              <a:t>6ème génération : ère des consoles 128 bits</a:t>
            </a:r>
          </a:p>
          <a:p>
            <a:r>
              <a:rPr lang="fr-FR" dirty="0" smtClean="0"/>
              <a:t>7ème génération : ère des consoles HD</a:t>
            </a:r>
            <a:endParaRPr lang="fr-FR" dirty="0"/>
          </a:p>
        </p:txBody>
      </p:sp>
      <p:sp>
        <p:nvSpPr>
          <p:cNvPr id="4" name="ZoneTexte 3"/>
          <p:cNvSpPr txBox="1"/>
          <p:nvPr/>
        </p:nvSpPr>
        <p:spPr>
          <a:xfrm>
            <a:off x="642910" y="1357298"/>
            <a:ext cx="4214842" cy="461665"/>
          </a:xfrm>
          <a:prstGeom prst="rect">
            <a:avLst/>
          </a:prstGeom>
          <a:noFill/>
        </p:spPr>
        <p:txBody>
          <a:bodyPr wrap="square" rtlCol="0">
            <a:spAutoFit/>
            <a:scene3d>
              <a:camera prst="orthographicFront">
                <a:rot lat="0" lon="0" rev="0"/>
              </a:camera>
              <a:lightRig rig="glow" dir="t">
                <a:rot lat="0" lon="0" rev="3600000"/>
              </a:lightRig>
            </a:scene3d>
            <a:sp3d prstMaterial="softEdge">
              <a:bevelT w="29210" h="16510"/>
              <a:contourClr>
                <a:schemeClr val="accent4">
                  <a:alpha val="95000"/>
                </a:schemeClr>
              </a:contourClr>
            </a:sp3d>
          </a:bodyPr>
          <a:lstStyle/>
          <a:p>
            <a:r>
              <a:rPr lang="fr-FR" sz="2400" b="1" dirty="0" smtClean="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rPr>
              <a:t>Les  plates-formes de salon</a:t>
            </a:r>
            <a:endParaRPr lang="fr-FR" sz="2400" b="1" dirty="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endParaRPr>
          </a:p>
        </p:txBody>
      </p:sp>
      <p:sp>
        <p:nvSpPr>
          <p:cNvPr id="5" name="Espace réservé du numéro de diapositive 4"/>
          <p:cNvSpPr>
            <a:spLocks noGrp="1"/>
          </p:cNvSpPr>
          <p:nvPr>
            <p:ph type="sldNum" sz="quarter" idx="12"/>
          </p:nvPr>
        </p:nvSpPr>
        <p:spPr/>
        <p:txBody>
          <a:bodyPr/>
          <a:lstStyle/>
          <a:p>
            <a:fld id="{9924C13E-0D0D-4F3D-8DED-3F2D9C47FE25}" type="slidenum">
              <a:rPr lang="fr-FR" smtClean="0"/>
              <a:pPr/>
              <a:t>15</a:t>
            </a:fld>
            <a:endParaRPr lang="fr-F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fontScale="90000"/>
            <a:scene3d>
              <a:camera prst="orthographicFront">
                <a:rot lat="0" lon="0" rev="0"/>
              </a:camera>
              <a:lightRig rig="glow" dir="t">
                <a:rot lat="0" lon="0" rev="3600000"/>
              </a:lightRig>
            </a:scene3d>
            <a:sp3d prstMaterial="softEdge">
              <a:bevelT w="29210" h="16510"/>
              <a:contourClr>
                <a:schemeClr val="accent4">
                  <a:alpha val="95000"/>
                </a:schemeClr>
              </a:contourClr>
            </a:sp3d>
          </a:bodyPr>
          <a:lstStyle/>
          <a:p>
            <a:pPr algn="ctr"/>
            <a:r>
              <a:rPr lang="fr-FR" b="1" dirty="0" smtClean="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rPr>
              <a:t>Historique des plates-formes</a:t>
            </a:r>
            <a:endParaRPr lang="fr-FR" b="1" dirty="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endParaRPr>
          </a:p>
        </p:txBody>
      </p:sp>
      <p:sp>
        <p:nvSpPr>
          <p:cNvPr id="4" name="ZoneTexte 3"/>
          <p:cNvSpPr txBox="1"/>
          <p:nvPr/>
        </p:nvSpPr>
        <p:spPr>
          <a:xfrm>
            <a:off x="642910" y="1357298"/>
            <a:ext cx="4214842" cy="461665"/>
          </a:xfrm>
          <a:prstGeom prst="rect">
            <a:avLst/>
          </a:prstGeom>
          <a:noFill/>
        </p:spPr>
        <p:txBody>
          <a:bodyPr wrap="square" rtlCol="0">
            <a:spAutoFit/>
            <a:scene3d>
              <a:camera prst="orthographicFront">
                <a:rot lat="0" lon="0" rev="0"/>
              </a:camera>
              <a:lightRig rig="glow" dir="t">
                <a:rot lat="0" lon="0" rev="3600000"/>
              </a:lightRig>
            </a:scene3d>
            <a:sp3d prstMaterial="softEdge">
              <a:bevelT w="29210" h="16510"/>
              <a:contourClr>
                <a:schemeClr val="accent4">
                  <a:alpha val="95000"/>
                </a:schemeClr>
              </a:contourClr>
            </a:sp3d>
          </a:bodyPr>
          <a:lstStyle/>
          <a:p>
            <a:r>
              <a:rPr lang="fr-FR" sz="2400" b="1" dirty="0" smtClean="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rPr>
              <a:t>Les  plates-formes de salon</a:t>
            </a:r>
            <a:endParaRPr lang="fr-FR" sz="2400" b="1" dirty="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endParaRPr>
          </a:p>
        </p:txBody>
      </p:sp>
      <p:sp>
        <p:nvSpPr>
          <p:cNvPr id="5" name="ZoneTexte 4"/>
          <p:cNvSpPr txBox="1"/>
          <p:nvPr/>
        </p:nvSpPr>
        <p:spPr>
          <a:xfrm>
            <a:off x="642910" y="1643050"/>
            <a:ext cx="4214842" cy="461665"/>
          </a:xfrm>
          <a:prstGeom prst="rect">
            <a:avLst/>
          </a:prstGeom>
          <a:noFill/>
        </p:spPr>
        <p:txBody>
          <a:bodyPr wrap="square" rtlCol="0">
            <a:spAutoFit/>
            <a:scene3d>
              <a:camera prst="orthographicFront">
                <a:rot lat="0" lon="0" rev="0"/>
              </a:camera>
              <a:lightRig rig="glow" dir="t">
                <a:rot lat="0" lon="0" rev="3600000"/>
              </a:lightRig>
            </a:scene3d>
            <a:sp3d prstMaterial="softEdge">
              <a:bevelT w="29210" h="16510"/>
              <a:contourClr>
                <a:schemeClr val="accent4">
                  <a:alpha val="95000"/>
                </a:schemeClr>
              </a:contourClr>
            </a:sp3d>
          </a:bodyPr>
          <a:lstStyle/>
          <a:p>
            <a:r>
              <a:rPr lang="fr-FR" sz="2400" b="1" dirty="0" smtClean="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rPr>
              <a:t>1</a:t>
            </a:r>
            <a:r>
              <a:rPr lang="fr-FR" sz="2400" b="1" baseline="30000" dirty="0" smtClean="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rPr>
              <a:t>ère</a:t>
            </a:r>
            <a:r>
              <a:rPr lang="fr-FR" sz="2400" b="1" dirty="0" smtClean="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rPr>
              <a:t> génération</a:t>
            </a:r>
            <a:endParaRPr lang="fr-FR" sz="2400" b="1" dirty="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endParaRPr>
          </a:p>
        </p:txBody>
      </p:sp>
      <p:pic>
        <p:nvPicPr>
          <p:cNvPr id="3074" name="Picture 2"/>
          <p:cNvPicPr>
            <a:picLocks noChangeAspect="1" noChangeArrowheads="1"/>
          </p:cNvPicPr>
          <p:nvPr/>
        </p:nvPicPr>
        <p:blipFill>
          <a:blip r:embed="rId2" cstate="print"/>
          <a:srcRect/>
          <a:stretch>
            <a:fillRect/>
          </a:stretch>
        </p:blipFill>
        <p:spPr bwMode="auto">
          <a:xfrm>
            <a:off x="4357686" y="2500306"/>
            <a:ext cx="4233361" cy="2857519"/>
          </a:xfrm>
          <a:prstGeom prst="rect">
            <a:avLst/>
          </a:prstGeom>
          <a:noFill/>
          <a:ln w="9525">
            <a:noFill/>
            <a:miter lim="800000"/>
            <a:headEnd/>
            <a:tailEnd/>
          </a:ln>
          <a:effectLst>
            <a:glow rad="228600">
              <a:schemeClr val="accent2">
                <a:satMod val="175000"/>
                <a:alpha val="40000"/>
              </a:schemeClr>
            </a:glow>
          </a:effectLst>
        </p:spPr>
      </p:pic>
      <p:sp>
        <p:nvSpPr>
          <p:cNvPr id="8" name="ZoneTexte 7"/>
          <p:cNvSpPr txBox="1"/>
          <p:nvPr/>
        </p:nvSpPr>
        <p:spPr>
          <a:xfrm>
            <a:off x="785786" y="2214554"/>
            <a:ext cx="3500462" cy="3693319"/>
          </a:xfrm>
          <a:prstGeom prst="rect">
            <a:avLst/>
          </a:prstGeom>
          <a:noFill/>
        </p:spPr>
        <p:txBody>
          <a:bodyPr wrap="square" rtlCol="0">
            <a:spAutoFit/>
          </a:bodyPr>
          <a:lstStyle/>
          <a:p>
            <a:r>
              <a:rPr lang="fr-FR" dirty="0" smtClean="0"/>
              <a:t>La toute première console de jeu vidéo naît en 1972. Il s’agit de la </a:t>
            </a:r>
            <a:r>
              <a:rPr lang="fr-FR" dirty="0" err="1" smtClean="0"/>
              <a:t>Magnavox</a:t>
            </a:r>
            <a:r>
              <a:rPr lang="fr-FR" dirty="0" smtClean="0"/>
              <a:t> </a:t>
            </a:r>
            <a:r>
              <a:rPr lang="fr-FR" dirty="0" err="1" smtClean="0"/>
              <a:t>Odyssey</a:t>
            </a:r>
            <a:r>
              <a:rPr lang="fr-FR" dirty="0" smtClean="0"/>
              <a:t>, plus connue sous le nom de l’</a:t>
            </a:r>
            <a:r>
              <a:rPr lang="fr-FR" dirty="0" err="1" smtClean="0"/>
              <a:t>Odyssey</a:t>
            </a:r>
            <a:r>
              <a:rPr lang="fr-FR" dirty="0" smtClean="0"/>
              <a:t>. Cette console est basée sur les travaux de 1968 de Ralph Baer . Les composants de la console sont analogiques et la console ne fut pas un succès. Plusieurs compagnies, dont Atari, durent payer des frais d’autorisation afin de proposer des produits similaires.</a:t>
            </a:r>
            <a:endParaRPr lang="fr-FR" dirty="0"/>
          </a:p>
        </p:txBody>
      </p:sp>
      <p:sp>
        <p:nvSpPr>
          <p:cNvPr id="7" name="Espace réservé du numéro de diapositive 6"/>
          <p:cNvSpPr>
            <a:spLocks noGrp="1"/>
          </p:cNvSpPr>
          <p:nvPr>
            <p:ph type="sldNum" sz="quarter" idx="12"/>
          </p:nvPr>
        </p:nvSpPr>
        <p:spPr/>
        <p:txBody>
          <a:bodyPr/>
          <a:lstStyle/>
          <a:p>
            <a:fld id="{9924C13E-0D0D-4F3D-8DED-3F2D9C47FE25}" type="slidenum">
              <a:rPr lang="fr-FR" smtClean="0"/>
              <a:pPr/>
              <a:t>16</a:t>
            </a:fld>
            <a:endParaRPr lang="fr-F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fontScale="90000"/>
            <a:scene3d>
              <a:camera prst="orthographicFront">
                <a:rot lat="0" lon="0" rev="0"/>
              </a:camera>
              <a:lightRig rig="glow" dir="t">
                <a:rot lat="0" lon="0" rev="3600000"/>
              </a:lightRig>
            </a:scene3d>
            <a:sp3d prstMaterial="softEdge">
              <a:bevelT w="29210" h="16510"/>
              <a:contourClr>
                <a:schemeClr val="accent4">
                  <a:alpha val="95000"/>
                </a:schemeClr>
              </a:contourClr>
            </a:sp3d>
          </a:bodyPr>
          <a:lstStyle/>
          <a:p>
            <a:pPr algn="ctr"/>
            <a:r>
              <a:rPr lang="fr-FR" b="1" dirty="0" smtClean="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rPr>
              <a:t>Historique des plates-formes</a:t>
            </a:r>
            <a:endParaRPr lang="fr-FR" b="1" dirty="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endParaRPr>
          </a:p>
        </p:txBody>
      </p:sp>
      <p:sp>
        <p:nvSpPr>
          <p:cNvPr id="4" name="ZoneTexte 3"/>
          <p:cNvSpPr txBox="1"/>
          <p:nvPr/>
        </p:nvSpPr>
        <p:spPr>
          <a:xfrm>
            <a:off x="642910" y="1357298"/>
            <a:ext cx="4214842" cy="461665"/>
          </a:xfrm>
          <a:prstGeom prst="rect">
            <a:avLst/>
          </a:prstGeom>
          <a:noFill/>
        </p:spPr>
        <p:txBody>
          <a:bodyPr wrap="square" rtlCol="0">
            <a:spAutoFit/>
            <a:scene3d>
              <a:camera prst="orthographicFront">
                <a:rot lat="0" lon="0" rev="0"/>
              </a:camera>
              <a:lightRig rig="glow" dir="t">
                <a:rot lat="0" lon="0" rev="3600000"/>
              </a:lightRig>
            </a:scene3d>
            <a:sp3d prstMaterial="softEdge">
              <a:bevelT w="29210" h="16510"/>
              <a:contourClr>
                <a:schemeClr val="accent4">
                  <a:alpha val="95000"/>
                </a:schemeClr>
              </a:contourClr>
            </a:sp3d>
          </a:bodyPr>
          <a:lstStyle/>
          <a:p>
            <a:r>
              <a:rPr lang="fr-FR" sz="2400" b="1" dirty="0" smtClean="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rPr>
              <a:t>Les  plates-formes de salon</a:t>
            </a:r>
            <a:endParaRPr lang="fr-FR" sz="2400" b="1" dirty="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endParaRPr>
          </a:p>
        </p:txBody>
      </p:sp>
      <p:sp>
        <p:nvSpPr>
          <p:cNvPr id="5" name="ZoneTexte 4"/>
          <p:cNvSpPr txBox="1"/>
          <p:nvPr/>
        </p:nvSpPr>
        <p:spPr>
          <a:xfrm>
            <a:off x="642910" y="1643050"/>
            <a:ext cx="4214842" cy="461665"/>
          </a:xfrm>
          <a:prstGeom prst="rect">
            <a:avLst/>
          </a:prstGeom>
          <a:noFill/>
        </p:spPr>
        <p:txBody>
          <a:bodyPr wrap="square" rtlCol="0">
            <a:spAutoFit/>
            <a:scene3d>
              <a:camera prst="orthographicFront">
                <a:rot lat="0" lon="0" rev="0"/>
              </a:camera>
              <a:lightRig rig="glow" dir="t">
                <a:rot lat="0" lon="0" rev="3600000"/>
              </a:lightRig>
            </a:scene3d>
            <a:sp3d prstMaterial="softEdge">
              <a:bevelT w="29210" h="16510"/>
              <a:contourClr>
                <a:schemeClr val="accent4">
                  <a:alpha val="95000"/>
                </a:schemeClr>
              </a:contourClr>
            </a:sp3d>
          </a:bodyPr>
          <a:lstStyle/>
          <a:p>
            <a:r>
              <a:rPr lang="fr-FR" sz="2400" b="1" dirty="0" smtClean="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rPr>
              <a:t>1</a:t>
            </a:r>
            <a:r>
              <a:rPr lang="fr-FR" sz="2400" b="1" baseline="30000" dirty="0" smtClean="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rPr>
              <a:t>ère</a:t>
            </a:r>
            <a:r>
              <a:rPr lang="fr-FR" sz="2400" b="1" dirty="0" smtClean="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rPr>
              <a:t> génération</a:t>
            </a:r>
            <a:endParaRPr lang="fr-FR" sz="2400" b="1" dirty="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endParaRPr>
          </a:p>
        </p:txBody>
      </p:sp>
      <p:sp>
        <p:nvSpPr>
          <p:cNvPr id="8" name="ZoneTexte 7"/>
          <p:cNvSpPr txBox="1"/>
          <p:nvPr/>
        </p:nvSpPr>
        <p:spPr>
          <a:xfrm>
            <a:off x="785786" y="2214554"/>
            <a:ext cx="3500462" cy="1754326"/>
          </a:xfrm>
          <a:prstGeom prst="rect">
            <a:avLst/>
          </a:prstGeom>
          <a:noFill/>
        </p:spPr>
        <p:txBody>
          <a:bodyPr wrap="square" rtlCol="0">
            <a:spAutoFit/>
          </a:bodyPr>
          <a:lstStyle/>
          <a:p>
            <a:r>
              <a:rPr lang="fr-FR" dirty="0" smtClean="0"/>
              <a:t>Nous sommes en 1972. Nolan Bushnell, auteur de Computer </a:t>
            </a:r>
            <a:r>
              <a:rPr lang="fr-FR" dirty="0" err="1" smtClean="0"/>
              <a:t>Space</a:t>
            </a:r>
            <a:r>
              <a:rPr lang="fr-FR" dirty="0" smtClean="0"/>
              <a:t> et employé chez </a:t>
            </a:r>
            <a:r>
              <a:rPr lang="fr-FR" dirty="0" err="1" smtClean="0"/>
              <a:t>Nutting</a:t>
            </a:r>
            <a:r>
              <a:rPr lang="fr-FR" dirty="0" smtClean="0"/>
              <a:t> Associates, crée l’entreprise Atari. Il développe le 1er jeu vidéo à succès</a:t>
            </a:r>
            <a:endParaRPr lang="fr-FR" dirty="0"/>
          </a:p>
        </p:txBody>
      </p:sp>
      <p:pic>
        <p:nvPicPr>
          <p:cNvPr id="4098" name="Picture 2"/>
          <p:cNvPicPr>
            <a:picLocks noChangeAspect="1" noChangeArrowheads="1"/>
          </p:cNvPicPr>
          <p:nvPr/>
        </p:nvPicPr>
        <p:blipFill>
          <a:blip r:embed="rId2" cstate="print"/>
          <a:srcRect/>
          <a:stretch>
            <a:fillRect/>
          </a:stretch>
        </p:blipFill>
        <p:spPr bwMode="auto">
          <a:xfrm>
            <a:off x="4857752" y="2285992"/>
            <a:ext cx="3609946" cy="3355923"/>
          </a:xfrm>
          <a:prstGeom prst="rect">
            <a:avLst/>
          </a:prstGeom>
          <a:noFill/>
          <a:ln w="9525">
            <a:noFill/>
            <a:miter lim="800000"/>
            <a:headEnd/>
            <a:tailEnd/>
          </a:ln>
          <a:effectLst>
            <a:glow rad="228600">
              <a:schemeClr val="accent2">
                <a:satMod val="175000"/>
                <a:alpha val="40000"/>
              </a:schemeClr>
            </a:glow>
          </a:effectLst>
        </p:spPr>
      </p:pic>
      <p:pic>
        <p:nvPicPr>
          <p:cNvPr id="4099" name="Picture 3"/>
          <p:cNvPicPr>
            <a:picLocks noChangeAspect="1" noChangeArrowheads="1"/>
          </p:cNvPicPr>
          <p:nvPr/>
        </p:nvPicPr>
        <p:blipFill>
          <a:blip r:embed="rId3" cstate="print"/>
          <a:srcRect/>
          <a:stretch>
            <a:fillRect/>
          </a:stretch>
        </p:blipFill>
        <p:spPr bwMode="auto">
          <a:xfrm>
            <a:off x="785786" y="4000504"/>
            <a:ext cx="3357586" cy="2634661"/>
          </a:xfrm>
          <a:prstGeom prst="rect">
            <a:avLst/>
          </a:prstGeom>
          <a:noFill/>
          <a:ln w="9525">
            <a:noFill/>
            <a:miter lim="800000"/>
            <a:headEnd/>
            <a:tailEnd/>
          </a:ln>
        </p:spPr>
      </p:pic>
      <p:sp>
        <p:nvSpPr>
          <p:cNvPr id="9" name="Espace réservé du numéro de diapositive 8"/>
          <p:cNvSpPr>
            <a:spLocks noGrp="1"/>
          </p:cNvSpPr>
          <p:nvPr>
            <p:ph type="sldNum" sz="quarter" idx="12"/>
          </p:nvPr>
        </p:nvSpPr>
        <p:spPr/>
        <p:txBody>
          <a:bodyPr/>
          <a:lstStyle/>
          <a:p>
            <a:fld id="{9924C13E-0D0D-4F3D-8DED-3F2D9C47FE25}" type="slidenum">
              <a:rPr lang="fr-FR" smtClean="0"/>
              <a:pPr/>
              <a:t>17</a:t>
            </a:fld>
            <a:endParaRPr lang="fr-F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fontScale="90000"/>
            <a:scene3d>
              <a:camera prst="orthographicFront">
                <a:rot lat="0" lon="0" rev="0"/>
              </a:camera>
              <a:lightRig rig="glow" dir="t">
                <a:rot lat="0" lon="0" rev="3600000"/>
              </a:lightRig>
            </a:scene3d>
            <a:sp3d prstMaterial="softEdge">
              <a:bevelT w="29210" h="16510"/>
              <a:contourClr>
                <a:schemeClr val="accent4">
                  <a:alpha val="95000"/>
                </a:schemeClr>
              </a:contourClr>
            </a:sp3d>
          </a:bodyPr>
          <a:lstStyle/>
          <a:p>
            <a:pPr algn="ctr"/>
            <a:r>
              <a:rPr lang="fr-FR" b="1" dirty="0" smtClean="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rPr>
              <a:t>Historique des plates-formes</a:t>
            </a:r>
            <a:endParaRPr lang="fr-FR" b="1" dirty="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endParaRPr>
          </a:p>
        </p:txBody>
      </p:sp>
      <p:sp>
        <p:nvSpPr>
          <p:cNvPr id="4" name="ZoneTexte 3"/>
          <p:cNvSpPr txBox="1"/>
          <p:nvPr/>
        </p:nvSpPr>
        <p:spPr>
          <a:xfrm>
            <a:off x="642910" y="1357298"/>
            <a:ext cx="4214842" cy="461665"/>
          </a:xfrm>
          <a:prstGeom prst="rect">
            <a:avLst/>
          </a:prstGeom>
          <a:noFill/>
        </p:spPr>
        <p:txBody>
          <a:bodyPr wrap="square" rtlCol="0">
            <a:spAutoFit/>
            <a:scene3d>
              <a:camera prst="orthographicFront">
                <a:rot lat="0" lon="0" rev="0"/>
              </a:camera>
              <a:lightRig rig="glow" dir="t">
                <a:rot lat="0" lon="0" rev="3600000"/>
              </a:lightRig>
            </a:scene3d>
            <a:sp3d prstMaterial="softEdge">
              <a:bevelT w="29210" h="16510"/>
              <a:contourClr>
                <a:schemeClr val="accent4">
                  <a:alpha val="95000"/>
                </a:schemeClr>
              </a:contourClr>
            </a:sp3d>
          </a:bodyPr>
          <a:lstStyle/>
          <a:p>
            <a:r>
              <a:rPr lang="fr-FR" sz="2400" b="1" dirty="0" smtClean="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rPr>
              <a:t>Les  plates-formes de salon</a:t>
            </a:r>
            <a:endParaRPr lang="fr-FR" sz="2400" b="1" dirty="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endParaRPr>
          </a:p>
        </p:txBody>
      </p:sp>
      <p:sp>
        <p:nvSpPr>
          <p:cNvPr id="5" name="ZoneTexte 4"/>
          <p:cNvSpPr txBox="1"/>
          <p:nvPr/>
        </p:nvSpPr>
        <p:spPr>
          <a:xfrm>
            <a:off x="642910" y="1643050"/>
            <a:ext cx="6715172" cy="461665"/>
          </a:xfrm>
          <a:prstGeom prst="rect">
            <a:avLst/>
          </a:prstGeom>
          <a:noFill/>
        </p:spPr>
        <p:txBody>
          <a:bodyPr wrap="square" rtlCol="0">
            <a:spAutoFit/>
            <a:scene3d>
              <a:camera prst="orthographicFront">
                <a:rot lat="0" lon="0" rev="0"/>
              </a:camera>
              <a:lightRig rig="glow" dir="t">
                <a:rot lat="0" lon="0" rev="3600000"/>
              </a:lightRig>
            </a:scene3d>
            <a:sp3d prstMaterial="softEdge">
              <a:bevelT w="29210" h="16510"/>
              <a:contourClr>
                <a:schemeClr val="accent4">
                  <a:alpha val="95000"/>
                </a:schemeClr>
              </a:contourClr>
            </a:sp3d>
          </a:bodyPr>
          <a:lstStyle/>
          <a:p>
            <a:r>
              <a:rPr lang="fr-FR" sz="2400" b="1" dirty="0" smtClean="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rPr>
              <a:t>2ème génération apparition de la cartouche</a:t>
            </a:r>
            <a:endParaRPr lang="fr-FR" sz="2400" b="1" dirty="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endParaRPr>
          </a:p>
        </p:txBody>
      </p:sp>
      <p:sp>
        <p:nvSpPr>
          <p:cNvPr id="8" name="ZoneTexte 7"/>
          <p:cNvSpPr txBox="1"/>
          <p:nvPr/>
        </p:nvSpPr>
        <p:spPr>
          <a:xfrm>
            <a:off x="785786" y="2214554"/>
            <a:ext cx="3500462" cy="3970318"/>
          </a:xfrm>
          <a:prstGeom prst="rect">
            <a:avLst/>
          </a:prstGeom>
          <a:noFill/>
        </p:spPr>
        <p:txBody>
          <a:bodyPr wrap="square" rtlCol="0">
            <a:spAutoFit/>
          </a:bodyPr>
          <a:lstStyle/>
          <a:p>
            <a:r>
              <a:rPr lang="fr-FR" dirty="0" smtClean="0"/>
              <a:t>Les jeux des premières consoles étaient codés directement dans les composants électroniques. Ce qui fait qu’un autre jeu non prévu au départ, ne pouvait pas fonctionner sans changer complètement la machine. D’où l’idée de jeu en cartouche.</a:t>
            </a:r>
            <a:br>
              <a:rPr lang="fr-FR" dirty="0" smtClean="0"/>
            </a:br>
            <a:r>
              <a:rPr lang="fr-FR" dirty="0" smtClean="0"/>
              <a:t>Les jeux sont inscrits sur des puces qui sont à l’intérieur de cartouche en plastique et ils s’insèrent dans un port prévu sur la console.</a:t>
            </a:r>
            <a:endParaRPr lang="fr-FR" dirty="0"/>
          </a:p>
        </p:txBody>
      </p:sp>
      <p:pic>
        <p:nvPicPr>
          <p:cNvPr id="5122" name="Picture 2"/>
          <p:cNvPicPr>
            <a:picLocks noChangeAspect="1" noChangeArrowheads="1"/>
          </p:cNvPicPr>
          <p:nvPr/>
        </p:nvPicPr>
        <p:blipFill>
          <a:blip r:embed="rId2" cstate="print"/>
          <a:srcRect/>
          <a:stretch>
            <a:fillRect/>
          </a:stretch>
        </p:blipFill>
        <p:spPr bwMode="auto">
          <a:xfrm>
            <a:off x="4214810" y="2143116"/>
            <a:ext cx="2028822" cy="1761458"/>
          </a:xfrm>
          <a:prstGeom prst="rect">
            <a:avLst/>
          </a:prstGeom>
          <a:noFill/>
          <a:ln w="9525">
            <a:noFill/>
            <a:miter lim="800000"/>
            <a:headEnd/>
            <a:tailEnd/>
          </a:ln>
          <a:effectLst>
            <a:glow rad="228600">
              <a:schemeClr val="accent2">
                <a:satMod val="175000"/>
                <a:alpha val="40000"/>
              </a:schemeClr>
            </a:glow>
          </a:effectLst>
        </p:spPr>
      </p:pic>
      <p:pic>
        <p:nvPicPr>
          <p:cNvPr id="5123" name="Picture 3"/>
          <p:cNvPicPr>
            <a:picLocks noChangeAspect="1" noChangeArrowheads="1"/>
          </p:cNvPicPr>
          <p:nvPr/>
        </p:nvPicPr>
        <p:blipFill>
          <a:blip r:embed="rId3" cstate="print"/>
          <a:srcRect/>
          <a:stretch>
            <a:fillRect/>
          </a:stretch>
        </p:blipFill>
        <p:spPr bwMode="auto">
          <a:xfrm>
            <a:off x="4214810" y="4214818"/>
            <a:ext cx="3214682" cy="2089543"/>
          </a:xfrm>
          <a:prstGeom prst="rect">
            <a:avLst/>
          </a:prstGeom>
          <a:noFill/>
          <a:ln w="9525">
            <a:noFill/>
            <a:miter lim="800000"/>
            <a:headEnd/>
            <a:tailEnd/>
          </a:ln>
          <a:effectLst>
            <a:glow rad="228600">
              <a:schemeClr val="accent2">
                <a:satMod val="175000"/>
                <a:alpha val="40000"/>
              </a:schemeClr>
            </a:glow>
          </a:effectLst>
        </p:spPr>
      </p:pic>
      <p:sp>
        <p:nvSpPr>
          <p:cNvPr id="10" name="ZoneTexte 9"/>
          <p:cNvSpPr txBox="1"/>
          <p:nvPr/>
        </p:nvSpPr>
        <p:spPr>
          <a:xfrm>
            <a:off x="6357950" y="2285992"/>
            <a:ext cx="1785918" cy="646331"/>
          </a:xfrm>
          <a:prstGeom prst="rect">
            <a:avLst/>
          </a:prstGeom>
          <a:noFill/>
        </p:spPr>
        <p:txBody>
          <a:bodyPr wrap="square" rtlCol="0">
            <a:spAutoFit/>
          </a:bodyPr>
          <a:lstStyle/>
          <a:p>
            <a:r>
              <a:rPr lang="fr-FR" dirty="0" err="1" smtClean="0"/>
              <a:t>Fairchild</a:t>
            </a:r>
            <a:r>
              <a:rPr lang="fr-FR" dirty="0" smtClean="0"/>
              <a:t> VES</a:t>
            </a:r>
          </a:p>
          <a:p>
            <a:r>
              <a:rPr lang="fr-FR" dirty="0" smtClean="0"/>
              <a:t>1976</a:t>
            </a:r>
            <a:endParaRPr lang="fr-FR" dirty="0"/>
          </a:p>
        </p:txBody>
      </p:sp>
      <p:sp>
        <p:nvSpPr>
          <p:cNvPr id="11" name="ZoneTexte 10"/>
          <p:cNvSpPr txBox="1"/>
          <p:nvPr/>
        </p:nvSpPr>
        <p:spPr>
          <a:xfrm>
            <a:off x="7572396" y="4214818"/>
            <a:ext cx="1214446" cy="923330"/>
          </a:xfrm>
          <a:prstGeom prst="rect">
            <a:avLst/>
          </a:prstGeom>
          <a:noFill/>
        </p:spPr>
        <p:txBody>
          <a:bodyPr wrap="square" rtlCol="0">
            <a:spAutoFit/>
          </a:bodyPr>
          <a:lstStyle/>
          <a:p>
            <a:r>
              <a:rPr lang="fr-FR" dirty="0" smtClean="0"/>
              <a:t>Atari 2600</a:t>
            </a:r>
          </a:p>
          <a:p>
            <a:r>
              <a:rPr lang="fr-FR" dirty="0" smtClean="0"/>
              <a:t>1977</a:t>
            </a:r>
            <a:endParaRPr lang="fr-FR" dirty="0"/>
          </a:p>
        </p:txBody>
      </p:sp>
      <p:sp>
        <p:nvSpPr>
          <p:cNvPr id="12" name="Espace réservé du numéro de diapositive 11"/>
          <p:cNvSpPr>
            <a:spLocks noGrp="1"/>
          </p:cNvSpPr>
          <p:nvPr>
            <p:ph type="sldNum" sz="quarter" idx="12"/>
          </p:nvPr>
        </p:nvSpPr>
        <p:spPr/>
        <p:txBody>
          <a:bodyPr/>
          <a:lstStyle/>
          <a:p>
            <a:fld id="{9924C13E-0D0D-4F3D-8DED-3F2D9C47FE25}" type="slidenum">
              <a:rPr lang="fr-FR" smtClean="0"/>
              <a:pPr/>
              <a:t>18</a:t>
            </a:fld>
            <a:endParaRPr lang="fr-F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fontScale="90000"/>
            <a:scene3d>
              <a:camera prst="orthographicFront">
                <a:rot lat="0" lon="0" rev="0"/>
              </a:camera>
              <a:lightRig rig="glow" dir="t">
                <a:rot lat="0" lon="0" rev="3600000"/>
              </a:lightRig>
            </a:scene3d>
            <a:sp3d prstMaterial="softEdge">
              <a:bevelT w="29210" h="16510"/>
              <a:contourClr>
                <a:schemeClr val="accent4">
                  <a:alpha val="95000"/>
                </a:schemeClr>
              </a:contourClr>
            </a:sp3d>
          </a:bodyPr>
          <a:lstStyle/>
          <a:p>
            <a:pPr algn="ctr"/>
            <a:r>
              <a:rPr lang="fr-FR" b="1" dirty="0" smtClean="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rPr>
              <a:t>Historique des plates-formes</a:t>
            </a:r>
            <a:endParaRPr lang="fr-FR" b="1" dirty="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endParaRPr>
          </a:p>
        </p:txBody>
      </p:sp>
      <p:sp>
        <p:nvSpPr>
          <p:cNvPr id="4" name="ZoneTexte 3"/>
          <p:cNvSpPr txBox="1"/>
          <p:nvPr/>
        </p:nvSpPr>
        <p:spPr>
          <a:xfrm>
            <a:off x="642910" y="1357298"/>
            <a:ext cx="4214842" cy="461665"/>
          </a:xfrm>
          <a:prstGeom prst="rect">
            <a:avLst/>
          </a:prstGeom>
          <a:noFill/>
        </p:spPr>
        <p:txBody>
          <a:bodyPr wrap="square" rtlCol="0">
            <a:spAutoFit/>
            <a:scene3d>
              <a:camera prst="orthographicFront">
                <a:rot lat="0" lon="0" rev="0"/>
              </a:camera>
              <a:lightRig rig="glow" dir="t">
                <a:rot lat="0" lon="0" rev="3600000"/>
              </a:lightRig>
            </a:scene3d>
            <a:sp3d prstMaterial="softEdge">
              <a:bevelT w="29210" h="16510"/>
              <a:contourClr>
                <a:schemeClr val="accent4">
                  <a:alpha val="95000"/>
                </a:schemeClr>
              </a:contourClr>
            </a:sp3d>
          </a:bodyPr>
          <a:lstStyle/>
          <a:p>
            <a:r>
              <a:rPr lang="fr-FR" sz="2400" b="1" dirty="0" smtClean="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rPr>
              <a:t>Les  plates-formes de salon</a:t>
            </a:r>
            <a:endParaRPr lang="fr-FR" sz="2400" b="1" dirty="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endParaRPr>
          </a:p>
        </p:txBody>
      </p:sp>
      <p:sp>
        <p:nvSpPr>
          <p:cNvPr id="5" name="ZoneTexte 4"/>
          <p:cNvSpPr txBox="1"/>
          <p:nvPr/>
        </p:nvSpPr>
        <p:spPr>
          <a:xfrm>
            <a:off x="642910" y="1643050"/>
            <a:ext cx="8001056" cy="461665"/>
          </a:xfrm>
          <a:prstGeom prst="rect">
            <a:avLst/>
          </a:prstGeom>
          <a:noFill/>
        </p:spPr>
        <p:txBody>
          <a:bodyPr wrap="square" rtlCol="0">
            <a:spAutoFit/>
            <a:scene3d>
              <a:camera prst="orthographicFront">
                <a:rot lat="0" lon="0" rev="0"/>
              </a:camera>
              <a:lightRig rig="glow" dir="t">
                <a:rot lat="0" lon="0" rev="3600000"/>
              </a:lightRig>
            </a:scene3d>
            <a:sp3d prstMaterial="softEdge">
              <a:bevelT w="29210" h="16510"/>
              <a:contourClr>
                <a:schemeClr val="accent4">
                  <a:alpha val="95000"/>
                </a:schemeClr>
              </a:contourClr>
            </a:sp3d>
          </a:bodyPr>
          <a:lstStyle/>
          <a:p>
            <a:r>
              <a:rPr lang="fr-FR" sz="2400" b="1" dirty="0" smtClean="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rPr>
              <a:t>3ème génération apparition des consoles 8bits</a:t>
            </a:r>
            <a:endParaRPr lang="fr-FR" sz="2400" b="1" dirty="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endParaRPr>
          </a:p>
        </p:txBody>
      </p:sp>
      <p:sp>
        <p:nvSpPr>
          <p:cNvPr id="10" name="ZoneTexte 9"/>
          <p:cNvSpPr txBox="1"/>
          <p:nvPr/>
        </p:nvSpPr>
        <p:spPr>
          <a:xfrm>
            <a:off x="1571604" y="5072074"/>
            <a:ext cx="2000264" cy="369332"/>
          </a:xfrm>
          <a:prstGeom prst="rect">
            <a:avLst/>
          </a:prstGeom>
          <a:noFill/>
        </p:spPr>
        <p:txBody>
          <a:bodyPr wrap="square" rtlCol="0">
            <a:spAutoFit/>
          </a:bodyPr>
          <a:lstStyle/>
          <a:p>
            <a:r>
              <a:rPr lang="fr-FR" dirty="0" smtClean="0"/>
              <a:t>NES 1983</a:t>
            </a:r>
            <a:endParaRPr lang="fr-FR" dirty="0"/>
          </a:p>
        </p:txBody>
      </p:sp>
      <p:sp>
        <p:nvSpPr>
          <p:cNvPr id="11" name="ZoneTexte 10"/>
          <p:cNvSpPr txBox="1"/>
          <p:nvPr/>
        </p:nvSpPr>
        <p:spPr>
          <a:xfrm>
            <a:off x="5072066" y="5072074"/>
            <a:ext cx="3214678" cy="369332"/>
          </a:xfrm>
          <a:prstGeom prst="rect">
            <a:avLst/>
          </a:prstGeom>
          <a:noFill/>
        </p:spPr>
        <p:txBody>
          <a:bodyPr wrap="square" rtlCol="0">
            <a:spAutoFit/>
          </a:bodyPr>
          <a:lstStyle/>
          <a:p>
            <a:r>
              <a:rPr lang="fr-FR" dirty="0" smtClean="0"/>
              <a:t>Sega Master System 1985</a:t>
            </a:r>
            <a:endParaRPr lang="fr-FR" dirty="0"/>
          </a:p>
        </p:txBody>
      </p:sp>
      <p:pic>
        <p:nvPicPr>
          <p:cNvPr id="6146" name="Picture 2"/>
          <p:cNvPicPr>
            <a:picLocks noChangeAspect="1" noChangeArrowheads="1"/>
          </p:cNvPicPr>
          <p:nvPr/>
        </p:nvPicPr>
        <p:blipFill>
          <a:blip r:embed="rId2" cstate="print"/>
          <a:srcRect/>
          <a:stretch>
            <a:fillRect/>
          </a:stretch>
        </p:blipFill>
        <p:spPr bwMode="auto">
          <a:xfrm>
            <a:off x="785786" y="2357430"/>
            <a:ext cx="3657746" cy="2643206"/>
          </a:xfrm>
          <a:prstGeom prst="rect">
            <a:avLst/>
          </a:prstGeom>
          <a:noFill/>
          <a:ln w="9525">
            <a:noFill/>
            <a:miter lim="800000"/>
            <a:headEnd/>
            <a:tailEnd/>
          </a:ln>
          <a:effectLst>
            <a:glow rad="228600">
              <a:schemeClr val="accent2">
                <a:satMod val="175000"/>
                <a:alpha val="40000"/>
              </a:schemeClr>
            </a:glow>
          </a:effectLst>
        </p:spPr>
      </p:pic>
      <p:pic>
        <p:nvPicPr>
          <p:cNvPr id="6147" name="Picture 3"/>
          <p:cNvPicPr>
            <a:picLocks noChangeAspect="1" noChangeArrowheads="1"/>
          </p:cNvPicPr>
          <p:nvPr/>
        </p:nvPicPr>
        <p:blipFill>
          <a:blip r:embed="rId3" cstate="print"/>
          <a:srcRect/>
          <a:stretch>
            <a:fillRect/>
          </a:stretch>
        </p:blipFill>
        <p:spPr bwMode="auto">
          <a:xfrm>
            <a:off x="5072066" y="2285992"/>
            <a:ext cx="3357586" cy="2714644"/>
          </a:xfrm>
          <a:prstGeom prst="rect">
            <a:avLst/>
          </a:prstGeom>
          <a:noFill/>
          <a:ln w="9525">
            <a:noFill/>
            <a:miter lim="800000"/>
            <a:headEnd/>
            <a:tailEnd/>
          </a:ln>
          <a:effectLst>
            <a:glow rad="228600">
              <a:schemeClr val="accent2">
                <a:satMod val="175000"/>
                <a:alpha val="40000"/>
              </a:schemeClr>
            </a:glow>
          </a:effectLst>
        </p:spPr>
      </p:pic>
      <p:sp>
        <p:nvSpPr>
          <p:cNvPr id="9" name="Espace réservé du numéro de diapositive 8"/>
          <p:cNvSpPr>
            <a:spLocks noGrp="1"/>
          </p:cNvSpPr>
          <p:nvPr>
            <p:ph type="sldNum" sz="quarter" idx="12"/>
          </p:nvPr>
        </p:nvSpPr>
        <p:spPr/>
        <p:txBody>
          <a:bodyPr/>
          <a:lstStyle/>
          <a:p>
            <a:fld id="{9924C13E-0D0D-4F3D-8DED-3F2D9C47FE25}" type="slidenum">
              <a:rPr lang="fr-FR" smtClean="0"/>
              <a:pPr/>
              <a:t>19</a:t>
            </a:fld>
            <a:endParaRPr lang="fr-F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fontScale="90000"/>
            <a:scene3d>
              <a:camera prst="orthographicFront">
                <a:rot lat="0" lon="0" rev="0"/>
              </a:camera>
              <a:lightRig rig="glow" dir="t">
                <a:rot lat="0" lon="0" rev="3600000"/>
              </a:lightRig>
            </a:scene3d>
            <a:sp3d prstMaterial="softEdge">
              <a:bevelT w="29210" h="16510"/>
              <a:contourClr>
                <a:schemeClr val="accent4">
                  <a:alpha val="95000"/>
                </a:schemeClr>
              </a:contourClr>
            </a:sp3d>
          </a:bodyPr>
          <a:lstStyle/>
          <a:p>
            <a:pPr algn="ctr"/>
            <a:r>
              <a:rPr lang="fr-FR" b="1" dirty="0" smtClean="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rPr>
              <a:t>Historique des plates-formes</a:t>
            </a:r>
            <a:endParaRPr lang="fr-FR" b="1" dirty="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endParaRPr>
          </a:p>
        </p:txBody>
      </p:sp>
      <p:sp>
        <p:nvSpPr>
          <p:cNvPr id="4" name="ZoneTexte 3"/>
          <p:cNvSpPr txBox="1"/>
          <p:nvPr/>
        </p:nvSpPr>
        <p:spPr>
          <a:xfrm>
            <a:off x="642910" y="1357298"/>
            <a:ext cx="4214842" cy="461665"/>
          </a:xfrm>
          <a:prstGeom prst="rect">
            <a:avLst/>
          </a:prstGeom>
          <a:noFill/>
        </p:spPr>
        <p:txBody>
          <a:bodyPr wrap="square" rtlCol="0">
            <a:spAutoFit/>
            <a:scene3d>
              <a:camera prst="orthographicFront">
                <a:rot lat="0" lon="0" rev="0"/>
              </a:camera>
              <a:lightRig rig="glow" dir="t">
                <a:rot lat="0" lon="0" rev="3600000"/>
              </a:lightRig>
            </a:scene3d>
            <a:sp3d prstMaterial="softEdge">
              <a:bevelT w="29210" h="16510"/>
              <a:contourClr>
                <a:schemeClr val="accent4">
                  <a:alpha val="95000"/>
                </a:schemeClr>
              </a:contourClr>
            </a:sp3d>
          </a:bodyPr>
          <a:lstStyle/>
          <a:p>
            <a:r>
              <a:rPr lang="fr-FR" sz="2400" b="1" dirty="0" smtClean="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rPr>
              <a:t>Les  plates-formes de salon</a:t>
            </a:r>
            <a:endParaRPr lang="fr-FR" sz="2400" b="1" dirty="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endParaRPr>
          </a:p>
        </p:txBody>
      </p:sp>
      <p:sp>
        <p:nvSpPr>
          <p:cNvPr id="5" name="ZoneTexte 4"/>
          <p:cNvSpPr txBox="1"/>
          <p:nvPr/>
        </p:nvSpPr>
        <p:spPr>
          <a:xfrm>
            <a:off x="642910" y="1643050"/>
            <a:ext cx="8001056" cy="461665"/>
          </a:xfrm>
          <a:prstGeom prst="rect">
            <a:avLst/>
          </a:prstGeom>
          <a:noFill/>
        </p:spPr>
        <p:txBody>
          <a:bodyPr wrap="square" rtlCol="0">
            <a:spAutoFit/>
            <a:scene3d>
              <a:camera prst="orthographicFront">
                <a:rot lat="0" lon="0" rev="0"/>
              </a:camera>
              <a:lightRig rig="glow" dir="t">
                <a:rot lat="0" lon="0" rev="3600000"/>
              </a:lightRig>
            </a:scene3d>
            <a:sp3d prstMaterial="softEdge">
              <a:bevelT w="29210" h="16510"/>
              <a:contourClr>
                <a:schemeClr val="accent4">
                  <a:alpha val="95000"/>
                </a:schemeClr>
              </a:contourClr>
            </a:sp3d>
          </a:bodyPr>
          <a:lstStyle/>
          <a:p>
            <a:r>
              <a:rPr lang="fr-FR" sz="2400" b="1" dirty="0" smtClean="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rPr>
              <a:t>4ème génération apparition des consoles 16bits</a:t>
            </a:r>
            <a:endParaRPr lang="fr-FR" sz="2400" b="1" dirty="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endParaRPr>
          </a:p>
        </p:txBody>
      </p:sp>
      <p:sp>
        <p:nvSpPr>
          <p:cNvPr id="10" name="ZoneTexte 9"/>
          <p:cNvSpPr txBox="1"/>
          <p:nvPr/>
        </p:nvSpPr>
        <p:spPr>
          <a:xfrm>
            <a:off x="1142976" y="4286256"/>
            <a:ext cx="2000264" cy="369332"/>
          </a:xfrm>
          <a:prstGeom prst="rect">
            <a:avLst/>
          </a:prstGeom>
          <a:noFill/>
        </p:spPr>
        <p:txBody>
          <a:bodyPr wrap="square" rtlCol="0">
            <a:spAutoFit/>
          </a:bodyPr>
          <a:lstStyle/>
          <a:p>
            <a:r>
              <a:rPr lang="fr-FR" dirty="0" smtClean="0"/>
              <a:t>SNES 1983</a:t>
            </a:r>
            <a:endParaRPr lang="fr-FR" dirty="0"/>
          </a:p>
        </p:txBody>
      </p:sp>
      <p:pic>
        <p:nvPicPr>
          <p:cNvPr id="7170" name="Picture 2"/>
          <p:cNvPicPr>
            <a:picLocks noChangeAspect="1" noChangeArrowheads="1"/>
          </p:cNvPicPr>
          <p:nvPr/>
        </p:nvPicPr>
        <p:blipFill>
          <a:blip r:embed="rId2" cstate="print"/>
          <a:srcRect/>
          <a:stretch>
            <a:fillRect/>
          </a:stretch>
        </p:blipFill>
        <p:spPr bwMode="auto">
          <a:xfrm>
            <a:off x="1071538" y="2285992"/>
            <a:ext cx="2286016" cy="1828813"/>
          </a:xfrm>
          <a:prstGeom prst="rect">
            <a:avLst/>
          </a:prstGeom>
          <a:noFill/>
          <a:ln w="9525">
            <a:noFill/>
            <a:miter lim="800000"/>
            <a:headEnd/>
            <a:tailEnd/>
          </a:ln>
          <a:effectLst>
            <a:glow rad="228600">
              <a:schemeClr val="accent2">
                <a:satMod val="175000"/>
                <a:alpha val="40000"/>
              </a:schemeClr>
            </a:glow>
          </a:effectLst>
        </p:spPr>
      </p:pic>
      <p:sp>
        <p:nvSpPr>
          <p:cNvPr id="12" name="ZoneTexte 11"/>
          <p:cNvSpPr txBox="1"/>
          <p:nvPr/>
        </p:nvSpPr>
        <p:spPr>
          <a:xfrm>
            <a:off x="5429256" y="4286256"/>
            <a:ext cx="3214678" cy="369332"/>
          </a:xfrm>
          <a:prstGeom prst="rect">
            <a:avLst/>
          </a:prstGeom>
          <a:noFill/>
        </p:spPr>
        <p:txBody>
          <a:bodyPr wrap="square" rtlCol="0">
            <a:spAutoFit/>
          </a:bodyPr>
          <a:lstStyle/>
          <a:p>
            <a:r>
              <a:rPr lang="fr-FR" dirty="0" smtClean="0"/>
              <a:t>Sega Megadrive 1989</a:t>
            </a:r>
            <a:endParaRPr lang="fr-FR" dirty="0"/>
          </a:p>
        </p:txBody>
      </p:sp>
      <p:pic>
        <p:nvPicPr>
          <p:cNvPr id="13" name="Picture 2"/>
          <p:cNvPicPr>
            <a:picLocks noChangeAspect="1" noChangeArrowheads="1"/>
          </p:cNvPicPr>
          <p:nvPr/>
        </p:nvPicPr>
        <p:blipFill>
          <a:blip r:embed="rId3" cstate="print"/>
          <a:srcRect/>
          <a:stretch>
            <a:fillRect/>
          </a:stretch>
        </p:blipFill>
        <p:spPr bwMode="auto">
          <a:xfrm>
            <a:off x="5214942" y="2285992"/>
            <a:ext cx="3059433" cy="1934963"/>
          </a:xfrm>
          <a:prstGeom prst="rect">
            <a:avLst/>
          </a:prstGeom>
          <a:noFill/>
          <a:ln w="9525">
            <a:noFill/>
            <a:miter lim="800000"/>
            <a:headEnd/>
            <a:tailEnd/>
          </a:ln>
          <a:effectLst>
            <a:glow rad="228600">
              <a:schemeClr val="accent2">
                <a:satMod val="175000"/>
                <a:alpha val="40000"/>
              </a:schemeClr>
            </a:glow>
          </a:effectLst>
        </p:spPr>
      </p:pic>
      <p:pic>
        <p:nvPicPr>
          <p:cNvPr id="7171" name="Picture 3"/>
          <p:cNvPicPr>
            <a:picLocks noChangeAspect="1" noChangeArrowheads="1"/>
          </p:cNvPicPr>
          <p:nvPr/>
        </p:nvPicPr>
        <p:blipFill>
          <a:blip r:embed="rId4" cstate="print"/>
          <a:srcRect/>
          <a:stretch>
            <a:fillRect/>
          </a:stretch>
        </p:blipFill>
        <p:spPr bwMode="auto">
          <a:xfrm>
            <a:off x="928662" y="4714884"/>
            <a:ext cx="2547934" cy="1910951"/>
          </a:xfrm>
          <a:prstGeom prst="rect">
            <a:avLst/>
          </a:prstGeom>
          <a:noFill/>
          <a:ln w="9525">
            <a:noFill/>
            <a:miter lim="800000"/>
            <a:headEnd/>
            <a:tailEnd/>
          </a:ln>
          <a:effectLst>
            <a:glow rad="228600">
              <a:schemeClr val="accent2">
                <a:satMod val="175000"/>
                <a:alpha val="40000"/>
              </a:schemeClr>
            </a:glow>
          </a:effectLst>
        </p:spPr>
      </p:pic>
      <p:pic>
        <p:nvPicPr>
          <p:cNvPr id="7172" name="Picture 4"/>
          <p:cNvPicPr>
            <a:picLocks noChangeAspect="1" noChangeArrowheads="1"/>
          </p:cNvPicPr>
          <p:nvPr/>
        </p:nvPicPr>
        <p:blipFill>
          <a:blip r:embed="rId5" cstate="print"/>
          <a:srcRect/>
          <a:stretch>
            <a:fillRect/>
          </a:stretch>
        </p:blipFill>
        <p:spPr bwMode="auto">
          <a:xfrm>
            <a:off x="5572132" y="4786322"/>
            <a:ext cx="2362191" cy="1854063"/>
          </a:xfrm>
          <a:prstGeom prst="rect">
            <a:avLst/>
          </a:prstGeom>
          <a:noFill/>
          <a:ln w="9525">
            <a:noFill/>
            <a:miter lim="800000"/>
            <a:headEnd/>
            <a:tailEnd/>
          </a:ln>
          <a:effectLst>
            <a:glow rad="228600">
              <a:schemeClr val="accent2">
                <a:satMod val="175000"/>
                <a:alpha val="40000"/>
              </a:schemeClr>
            </a:glow>
          </a:effectLst>
        </p:spPr>
      </p:pic>
      <p:sp>
        <p:nvSpPr>
          <p:cNvPr id="11" name="Espace réservé du numéro de diapositive 10"/>
          <p:cNvSpPr>
            <a:spLocks noGrp="1"/>
          </p:cNvSpPr>
          <p:nvPr>
            <p:ph type="sldNum" sz="quarter" idx="12"/>
          </p:nvPr>
        </p:nvSpPr>
        <p:spPr/>
        <p:txBody>
          <a:bodyPr/>
          <a:lstStyle/>
          <a:p>
            <a:fld id="{9924C13E-0D0D-4F3D-8DED-3F2D9C47FE25}" type="slidenum">
              <a:rPr lang="fr-FR" smtClean="0"/>
              <a:pPr/>
              <a:t>20</a:t>
            </a:fld>
            <a:endParaRPr lang="fr-F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fontScale="90000"/>
            <a:scene3d>
              <a:camera prst="orthographicFront">
                <a:rot lat="0" lon="0" rev="0"/>
              </a:camera>
              <a:lightRig rig="glow" dir="t">
                <a:rot lat="0" lon="0" rev="3600000"/>
              </a:lightRig>
            </a:scene3d>
            <a:sp3d prstMaterial="softEdge">
              <a:bevelT w="29210" h="16510"/>
              <a:contourClr>
                <a:schemeClr val="accent4">
                  <a:alpha val="95000"/>
                </a:schemeClr>
              </a:contourClr>
            </a:sp3d>
          </a:bodyPr>
          <a:lstStyle/>
          <a:p>
            <a:pPr algn="ctr"/>
            <a:r>
              <a:rPr lang="fr-FR" b="1" dirty="0" smtClean="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rPr>
              <a:t>Historique des plates-formes</a:t>
            </a:r>
            <a:endParaRPr lang="fr-FR" b="1" dirty="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endParaRPr>
          </a:p>
        </p:txBody>
      </p:sp>
      <p:sp>
        <p:nvSpPr>
          <p:cNvPr id="4" name="ZoneTexte 3"/>
          <p:cNvSpPr txBox="1"/>
          <p:nvPr/>
        </p:nvSpPr>
        <p:spPr>
          <a:xfrm>
            <a:off x="642910" y="1357298"/>
            <a:ext cx="4214842" cy="461665"/>
          </a:xfrm>
          <a:prstGeom prst="rect">
            <a:avLst/>
          </a:prstGeom>
          <a:noFill/>
        </p:spPr>
        <p:txBody>
          <a:bodyPr wrap="square" rtlCol="0">
            <a:spAutoFit/>
            <a:scene3d>
              <a:camera prst="orthographicFront">
                <a:rot lat="0" lon="0" rev="0"/>
              </a:camera>
              <a:lightRig rig="glow" dir="t">
                <a:rot lat="0" lon="0" rev="3600000"/>
              </a:lightRig>
            </a:scene3d>
            <a:sp3d prstMaterial="softEdge">
              <a:bevelT w="29210" h="16510"/>
              <a:contourClr>
                <a:schemeClr val="accent4">
                  <a:alpha val="95000"/>
                </a:schemeClr>
              </a:contourClr>
            </a:sp3d>
          </a:bodyPr>
          <a:lstStyle/>
          <a:p>
            <a:r>
              <a:rPr lang="fr-FR" sz="2400" b="1" dirty="0" smtClean="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rPr>
              <a:t>Les  plates-formes de salon</a:t>
            </a:r>
            <a:endParaRPr lang="fr-FR" sz="2400" b="1" dirty="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endParaRPr>
          </a:p>
        </p:txBody>
      </p:sp>
      <p:sp>
        <p:nvSpPr>
          <p:cNvPr id="5" name="ZoneTexte 4"/>
          <p:cNvSpPr txBox="1"/>
          <p:nvPr/>
        </p:nvSpPr>
        <p:spPr>
          <a:xfrm>
            <a:off x="642910" y="1643050"/>
            <a:ext cx="8001056" cy="461665"/>
          </a:xfrm>
          <a:prstGeom prst="rect">
            <a:avLst/>
          </a:prstGeom>
          <a:noFill/>
        </p:spPr>
        <p:txBody>
          <a:bodyPr wrap="square" rtlCol="0">
            <a:spAutoFit/>
            <a:scene3d>
              <a:camera prst="orthographicFront">
                <a:rot lat="0" lon="0" rev="0"/>
              </a:camera>
              <a:lightRig rig="glow" dir="t">
                <a:rot lat="0" lon="0" rev="3600000"/>
              </a:lightRig>
            </a:scene3d>
            <a:sp3d prstMaterial="softEdge">
              <a:bevelT w="29210" h="16510"/>
              <a:contourClr>
                <a:schemeClr val="accent4">
                  <a:alpha val="95000"/>
                </a:schemeClr>
              </a:contourClr>
            </a:sp3d>
          </a:bodyPr>
          <a:lstStyle/>
          <a:p>
            <a:r>
              <a:rPr lang="fr-FR" sz="2400" b="1" dirty="0" smtClean="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rPr>
              <a:t>5ème génération apparition des consoles 32/64bits</a:t>
            </a:r>
            <a:endParaRPr lang="fr-FR" sz="2400" b="1" dirty="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endParaRPr>
          </a:p>
        </p:txBody>
      </p:sp>
      <p:sp>
        <p:nvSpPr>
          <p:cNvPr id="10" name="ZoneTexte 9"/>
          <p:cNvSpPr txBox="1"/>
          <p:nvPr/>
        </p:nvSpPr>
        <p:spPr>
          <a:xfrm>
            <a:off x="928662" y="4429132"/>
            <a:ext cx="2000264" cy="369332"/>
          </a:xfrm>
          <a:prstGeom prst="rect">
            <a:avLst/>
          </a:prstGeom>
          <a:noFill/>
        </p:spPr>
        <p:txBody>
          <a:bodyPr wrap="square" rtlCol="0">
            <a:spAutoFit/>
          </a:bodyPr>
          <a:lstStyle/>
          <a:p>
            <a:r>
              <a:rPr lang="fr-FR" dirty="0" smtClean="0"/>
              <a:t>Playstation 1994</a:t>
            </a:r>
            <a:endParaRPr lang="fr-FR" dirty="0"/>
          </a:p>
        </p:txBody>
      </p:sp>
      <p:sp>
        <p:nvSpPr>
          <p:cNvPr id="11" name="ZoneTexte 10"/>
          <p:cNvSpPr txBox="1"/>
          <p:nvPr/>
        </p:nvSpPr>
        <p:spPr>
          <a:xfrm>
            <a:off x="5143504" y="4500570"/>
            <a:ext cx="2571768" cy="369332"/>
          </a:xfrm>
          <a:prstGeom prst="rect">
            <a:avLst/>
          </a:prstGeom>
          <a:noFill/>
        </p:spPr>
        <p:txBody>
          <a:bodyPr wrap="square" rtlCol="0">
            <a:spAutoFit/>
          </a:bodyPr>
          <a:lstStyle/>
          <a:p>
            <a:r>
              <a:rPr lang="fr-FR" dirty="0" smtClean="0"/>
              <a:t>Nintendo 64 1995 </a:t>
            </a:r>
            <a:endParaRPr lang="fr-FR" dirty="0"/>
          </a:p>
        </p:txBody>
      </p:sp>
      <p:pic>
        <p:nvPicPr>
          <p:cNvPr id="8195" name="Picture 3"/>
          <p:cNvPicPr>
            <a:picLocks noChangeAspect="1" noChangeArrowheads="1"/>
          </p:cNvPicPr>
          <p:nvPr/>
        </p:nvPicPr>
        <p:blipFill>
          <a:blip r:embed="rId2" cstate="print"/>
          <a:srcRect/>
          <a:stretch>
            <a:fillRect/>
          </a:stretch>
        </p:blipFill>
        <p:spPr bwMode="auto">
          <a:xfrm>
            <a:off x="428596" y="2285992"/>
            <a:ext cx="2928958" cy="2117127"/>
          </a:xfrm>
          <a:prstGeom prst="rect">
            <a:avLst/>
          </a:prstGeom>
          <a:noFill/>
          <a:ln w="9525">
            <a:noFill/>
            <a:miter lim="800000"/>
            <a:headEnd/>
            <a:tailEnd/>
          </a:ln>
          <a:effectLst>
            <a:glow rad="228600">
              <a:schemeClr val="accent2">
                <a:satMod val="175000"/>
                <a:alpha val="40000"/>
              </a:schemeClr>
            </a:glow>
          </a:effectLst>
        </p:spPr>
      </p:pic>
      <p:pic>
        <p:nvPicPr>
          <p:cNvPr id="8196" name="Picture 4"/>
          <p:cNvPicPr>
            <a:picLocks noChangeAspect="1" noChangeArrowheads="1"/>
          </p:cNvPicPr>
          <p:nvPr/>
        </p:nvPicPr>
        <p:blipFill>
          <a:blip r:embed="rId3" cstate="print"/>
          <a:srcRect/>
          <a:stretch>
            <a:fillRect/>
          </a:stretch>
        </p:blipFill>
        <p:spPr bwMode="auto">
          <a:xfrm>
            <a:off x="4714875" y="2214554"/>
            <a:ext cx="2879733" cy="2214578"/>
          </a:xfrm>
          <a:prstGeom prst="rect">
            <a:avLst/>
          </a:prstGeom>
          <a:noFill/>
          <a:ln w="9525">
            <a:noFill/>
            <a:miter lim="800000"/>
            <a:headEnd/>
            <a:tailEnd/>
          </a:ln>
          <a:effectLst>
            <a:glow rad="228600">
              <a:schemeClr val="accent2">
                <a:satMod val="175000"/>
                <a:alpha val="40000"/>
              </a:schemeClr>
            </a:glow>
          </a:effectLst>
        </p:spPr>
      </p:pic>
      <p:pic>
        <p:nvPicPr>
          <p:cNvPr id="8197" name="Picture 5"/>
          <p:cNvPicPr>
            <a:picLocks noChangeAspect="1" noChangeArrowheads="1"/>
          </p:cNvPicPr>
          <p:nvPr/>
        </p:nvPicPr>
        <p:blipFill>
          <a:blip r:embed="rId4" cstate="print"/>
          <a:srcRect/>
          <a:stretch>
            <a:fillRect/>
          </a:stretch>
        </p:blipFill>
        <p:spPr bwMode="auto">
          <a:xfrm>
            <a:off x="5072066" y="4929198"/>
            <a:ext cx="2257424" cy="1633537"/>
          </a:xfrm>
          <a:prstGeom prst="rect">
            <a:avLst/>
          </a:prstGeom>
          <a:noFill/>
          <a:ln w="9525">
            <a:noFill/>
            <a:miter lim="800000"/>
            <a:headEnd/>
            <a:tailEnd/>
          </a:ln>
          <a:effectLst>
            <a:glow rad="228600">
              <a:schemeClr val="accent2">
                <a:satMod val="175000"/>
                <a:alpha val="40000"/>
              </a:schemeClr>
            </a:glow>
          </a:effectLst>
        </p:spPr>
      </p:pic>
      <p:pic>
        <p:nvPicPr>
          <p:cNvPr id="8198" name="Picture 6"/>
          <p:cNvPicPr>
            <a:picLocks noChangeAspect="1" noChangeArrowheads="1"/>
          </p:cNvPicPr>
          <p:nvPr/>
        </p:nvPicPr>
        <p:blipFill>
          <a:blip r:embed="rId5" cstate="print"/>
          <a:srcRect/>
          <a:stretch>
            <a:fillRect/>
          </a:stretch>
        </p:blipFill>
        <p:spPr bwMode="auto">
          <a:xfrm>
            <a:off x="714348" y="4857760"/>
            <a:ext cx="2258363" cy="1714512"/>
          </a:xfrm>
          <a:prstGeom prst="rect">
            <a:avLst/>
          </a:prstGeom>
          <a:noFill/>
          <a:ln w="9525">
            <a:noFill/>
            <a:miter lim="800000"/>
            <a:headEnd/>
            <a:tailEnd/>
          </a:ln>
          <a:effectLst>
            <a:glow rad="228600">
              <a:schemeClr val="accent2">
                <a:satMod val="175000"/>
                <a:alpha val="40000"/>
              </a:schemeClr>
            </a:glow>
          </a:effectLst>
        </p:spPr>
      </p:pic>
      <p:sp>
        <p:nvSpPr>
          <p:cNvPr id="12" name="Espace réservé du numéro de diapositive 11"/>
          <p:cNvSpPr>
            <a:spLocks noGrp="1"/>
          </p:cNvSpPr>
          <p:nvPr>
            <p:ph type="sldNum" sz="quarter" idx="12"/>
          </p:nvPr>
        </p:nvSpPr>
        <p:spPr/>
        <p:txBody>
          <a:bodyPr/>
          <a:lstStyle/>
          <a:p>
            <a:fld id="{9924C13E-0D0D-4F3D-8DED-3F2D9C47FE25}" type="slidenum">
              <a:rPr lang="fr-FR" smtClean="0"/>
              <a:pPr/>
              <a:t>21</a:t>
            </a:fld>
            <a:endParaRPr lang="fr-F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fontScale="90000"/>
            <a:scene3d>
              <a:camera prst="orthographicFront">
                <a:rot lat="0" lon="0" rev="0"/>
              </a:camera>
              <a:lightRig rig="glow" dir="t">
                <a:rot lat="0" lon="0" rev="3600000"/>
              </a:lightRig>
            </a:scene3d>
            <a:sp3d prstMaterial="softEdge">
              <a:bevelT w="29210" h="16510"/>
              <a:contourClr>
                <a:schemeClr val="accent4">
                  <a:alpha val="95000"/>
                </a:schemeClr>
              </a:contourClr>
            </a:sp3d>
          </a:bodyPr>
          <a:lstStyle/>
          <a:p>
            <a:pPr algn="ctr"/>
            <a:r>
              <a:rPr lang="fr-FR" b="1" dirty="0" smtClean="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rPr>
              <a:t>Historique des plates-formes</a:t>
            </a:r>
            <a:endParaRPr lang="fr-FR" b="1" dirty="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endParaRPr>
          </a:p>
        </p:txBody>
      </p:sp>
      <p:sp>
        <p:nvSpPr>
          <p:cNvPr id="4" name="ZoneTexte 3"/>
          <p:cNvSpPr txBox="1"/>
          <p:nvPr/>
        </p:nvSpPr>
        <p:spPr>
          <a:xfrm>
            <a:off x="642910" y="1357298"/>
            <a:ext cx="4214842" cy="461665"/>
          </a:xfrm>
          <a:prstGeom prst="rect">
            <a:avLst/>
          </a:prstGeom>
          <a:noFill/>
        </p:spPr>
        <p:txBody>
          <a:bodyPr wrap="square" rtlCol="0">
            <a:spAutoFit/>
            <a:scene3d>
              <a:camera prst="orthographicFront">
                <a:rot lat="0" lon="0" rev="0"/>
              </a:camera>
              <a:lightRig rig="glow" dir="t">
                <a:rot lat="0" lon="0" rev="3600000"/>
              </a:lightRig>
            </a:scene3d>
            <a:sp3d prstMaterial="softEdge">
              <a:bevelT w="29210" h="16510"/>
              <a:contourClr>
                <a:schemeClr val="accent4">
                  <a:alpha val="95000"/>
                </a:schemeClr>
              </a:contourClr>
            </a:sp3d>
          </a:bodyPr>
          <a:lstStyle/>
          <a:p>
            <a:r>
              <a:rPr lang="fr-FR" sz="2400" b="1" dirty="0" smtClean="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rPr>
              <a:t>Les  plates-formes de salon</a:t>
            </a:r>
            <a:endParaRPr lang="fr-FR" sz="2400" b="1" dirty="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endParaRPr>
          </a:p>
        </p:txBody>
      </p:sp>
      <p:sp>
        <p:nvSpPr>
          <p:cNvPr id="5" name="ZoneTexte 4"/>
          <p:cNvSpPr txBox="1"/>
          <p:nvPr/>
        </p:nvSpPr>
        <p:spPr>
          <a:xfrm>
            <a:off x="642910" y="1643050"/>
            <a:ext cx="8001056" cy="461665"/>
          </a:xfrm>
          <a:prstGeom prst="rect">
            <a:avLst/>
          </a:prstGeom>
          <a:noFill/>
        </p:spPr>
        <p:txBody>
          <a:bodyPr wrap="square" rtlCol="0">
            <a:spAutoFit/>
            <a:scene3d>
              <a:camera prst="orthographicFront">
                <a:rot lat="0" lon="0" rev="0"/>
              </a:camera>
              <a:lightRig rig="glow" dir="t">
                <a:rot lat="0" lon="0" rev="3600000"/>
              </a:lightRig>
            </a:scene3d>
            <a:sp3d prstMaterial="softEdge">
              <a:bevelT w="29210" h="16510"/>
              <a:contourClr>
                <a:schemeClr val="accent4">
                  <a:alpha val="95000"/>
                </a:schemeClr>
              </a:contourClr>
            </a:sp3d>
          </a:bodyPr>
          <a:lstStyle/>
          <a:p>
            <a:r>
              <a:rPr lang="fr-FR" sz="2400" b="1" dirty="0" smtClean="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rPr>
              <a:t>6ème génération apparition du jeux en </a:t>
            </a:r>
            <a:r>
              <a:rPr lang="fr-FR" sz="2400" b="1" dirty="0" err="1" smtClean="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rPr>
              <a:t>reseaux</a:t>
            </a:r>
            <a:endParaRPr lang="fr-FR" sz="2400" b="1" dirty="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endParaRPr>
          </a:p>
        </p:txBody>
      </p:sp>
      <p:sp>
        <p:nvSpPr>
          <p:cNvPr id="10" name="ZoneTexte 9"/>
          <p:cNvSpPr txBox="1"/>
          <p:nvPr/>
        </p:nvSpPr>
        <p:spPr>
          <a:xfrm>
            <a:off x="785786" y="4286256"/>
            <a:ext cx="2000264" cy="369332"/>
          </a:xfrm>
          <a:prstGeom prst="rect">
            <a:avLst/>
          </a:prstGeom>
          <a:noFill/>
        </p:spPr>
        <p:txBody>
          <a:bodyPr wrap="square" rtlCol="0">
            <a:spAutoFit/>
          </a:bodyPr>
          <a:lstStyle/>
          <a:p>
            <a:r>
              <a:rPr lang="fr-FR" dirty="0" err="1" smtClean="0"/>
              <a:t>Dreamcast</a:t>
            </a:r>
            <a:r>
              <a:rPr lang="fr-FR" dirty="0" smtClean="0"/>
              <a:t> 1998</a:t>
            </a:r>
            <a:endParaRPr lang="fr-FR" dirty="0"/>
          </a:p>
        </p:txBody>
      </p:sp>
      <p:sp>
        <p:nvSpPr>
          <p:cNvPr id="11" name="ZoneTexte 10"/>
          <p:cNvSpPr txBox="1"/>
          <p:nvPr/>
        </p:nvSpPr>
        <p:spPr>
          <a:xfrm>
            <a:off x="3428992" y="4286256"/>
            <a:ext cx="2571768" cy="369332"/>
          </a:xfrm>
          <a:prstGeom prst="rect">
            <a:avLst/>
          </a:prstGeom>
          <a:noFill/>
        </p:spPr>
        <p:txBody>
          <a:bodyPr wrap="square" rtlCol="0">
            <a:spAutoFit/>
          </a:bodyPr>
          <a:lstStyle/>
          <a:p>
            <a:r>
              <a:rPr lang="fr-FR" dirty="0" smtClean="0"/>
              <a:t>Playstation 2 2000 </a:t>
            </a:r>
            <a:endParaRPr lang="fr-FR" dirty="0"/>
          </a:p>
        </p:txBody>
      </p:sp>
      <p:pic>
        <p:nvPicPr>
          <p:cNvPr id="9218" name="Picture 2"/>
          <p:cNvPicPr>
            <a:picLocks noChangeAspect="1" noChangeArrowheads="1"/>
          </p:cNvPicPr>
          <p:nvPr/>
        </p:nvPicPr>
        <p:blipFill>
          <a:blip r:embed="rId2" cstate="print"/>
          <a:srcRect/>
          <a:stretch>
            <a:fillRect/>
          </a:stretch>
        </p:blipFill>
        <p:spPr bwMode="auto">
          <a:xfrm>
            <a:off x="642910" y="2285992"/>
            <a:ext cx="2500330" cy="1921235"/>
          </a:xfrm>
          <a:prstGeom prst="rect">
            <a:avLst/>
          </a:prstGeom>
          <a:noFill/>
          <a:ln w="9525">
            <a:noFill/>
            <a:miter lim="800000"/>
            <a:headEnd/>
            <a:tailEnd/>
          </a:ln>
          <a:effectLst>
            <a:glow rad="228600">
              <a:schemeClr val="accent2">
                <a:satMod val="175000"/>
                <a:alpha val="40000"/>
              </a:schemeClr>
            </a:glow>
          </a:effectLst>
        </p:spPr>
      </p:pic>
      <p:pic>
        <p:nvPicPr>
          <p:cNvPr id="9219" name="Picture 3"/>
          <p:cNvPicPr>
            <a:picLocks noChangeAspect="1" noChangeArrowheads="1"/>
          </p:cNvPicPr>
          <p:nvPr/>
        </p:nvPicPr>
        <p:blipFill>
          <a:blip r:embed="rId3" cstate="print"/>
          <a:srcRect/>
          <a:stretch>
            <a:fillRect/>
          </a:stretch>
        </p:blipFill>
        <p:spPr bwMode="auto">
          <a:xfrm>
            <a:off x="3500430" y="2214554"/>
            <a:ext cx="2071702" cy="1998317"/>
          </a:xfrm>
          <a:prstGeom prst="rect">
            <a:avLst/>
          </a:prstGeom>
          <a:noFill/>
          <a:ln w="9525">
            <a:noFill/>
            <a:miter lim="800000"/>
            <a:headEnd/>
            <a:tailEnd/>
          </a:ln>
          <a:effectLst>
            <a:glow rad="228600">
              <a:schemeClr val="accent2">
                <a:satMod val="175000"/>
                <a:alpha val="40000"/>
              </a:schemeClr>
            </a:glow>
          </a:effectLst>
        </p:spPr>
      </p:pic>
      <p:pic>
        <p:nvPicPr>
          <p:cNvPr id="10242" name="Picture 2"/>
          <p:cNvPicPr>
            <a:picLocks noChangeAspect="1" noChangeArrowheads="1"/>
          </p:cNvPicPr>
          <p:nvPr/>
        </p:nvPicPr>
        <p:blipFill>
          <a:blip r:embed="rId4" cstate="print"/>
          <a:srcRect/>
          <a:stretch>
            <a:fillRect/>
          </a:stretch>
        </p:blipFill>
        <p:spPr bwMode="auto">
          <a:xfrm>
            <a:off x="5929322" y="2214554"/>
            <a:ext cx="2111763" cy="2071702"/>
          </a:xfrm>
          <a:prstGeom prst="rect">
            <a:avLst/>
          </a:prstGeom>
          <a:noFill/>
          <a:ln w="9525">
            <a:noFill/>
            <a:miter lim="800000"/>
            <a:headEnd/>
            <a:tailEnd/>
          </a:ln>
          <a:effectLst>
            <a:glow rad="228600">
              <a:schemeClr val="accent2">
                <a:satMod val="175000"/>
                <a:alpha val="40000"/>
              </a:schemeClr>
            </a:glow>
          </a:effectLst>
        </p:spPr>
      </p:pic>
      <p:sp>
        <p:nvSpPr>
          <p:cNvPr id="12" name="ZoneTexte 11"/>
          <p:cNvSpPr txBox="1"/>
          <p:nvPr/>
        </p:nvSpPr>
        <p:spPr>
          <a:xfrm>
            <a:off x="5643570" y="4286256"/>
            <a:ext cx="3143272" cy="369332"/>
          </a:xfrm>
          <a:prstGeom prst="rect">
            <a:avLst/>
          </a:prstGeom>
          <a:noFill/>
        </p:spPr>
        <p:txBody>
          <a:bodyPr wrap="square" rtlCol="0">
            <a:spAutoFit/>
          </a:bodyPr>
          <a:lstStyle/>
          <a:p>
            <a:r>
              <a:rPr lang="fr-FR" dirty="0" smtClean="0"/>
              <a:t>Nintendo Game Cube 2000</a:t>
            </a:r>
            <a:endParaRPr lang="fr-FR" dirty="0"/>
          </a:p>
        </p:txBody>
      </p:sp>
      <p:pic>
        <p:nvPicPr>
          <p:cNvPr id="10243" name="Picture 3"/>
          <p:cNvPicPr>
            <a:picLocks noChangeAspect="1" noChangeArrowheads="1"/>
          </p:cNvPicPr>
          <p:nvPr/>
        </p:nvPicPr>
        <p:blipFill>
          <a:blip r:embed="rId5" cstate="print"/>
          <a:srcRect/>
          <a:stretch>
            <a:fillRect/>
          </a:stretch>
        </p:blipFill>
        <p:spPr bwMode="auto">
          <a:xfrm>
            <a:off x="3214678" y="4714884"/>
            <a:ext cx="2571768" cy="1571644"/>
          </a:xfrm>
          <a:prstGeom prst="rect">
            <a:avLst/>
          </a:prstGeom>
          <a:noFill/>
          <a:ln w="9525">
            <a:noFill/>
            <a:miter lim="800000"/>
            <a:headEnd/>
            <a:tailEnd/>
          </a:ln>
          <a:effectLst>
            <a:glow rad="228600">
              <a:schemeClr val="accent2">
                <a:satMod val="175000"/>
                <a:alpha val="40000"/>
              </a:schemeClr>
            </a:glow>
          </a:effectLst>
        </p:spPr>
      </p:pic>
      <p:sp>
        <p:nvSpPr>
          <p:cNvPr id="14" name="ZoneTexte 13"/>
          <p:cNvSpPr txBox="1"/>
          <p:nvPr/>
        </p:nvSpPr>
        <p:spPr>
          <a:xfrm>
            <a:off x="3786182" y="6286520"/>
            <a:ext cx="2286016" cy="369332"/>
          </a:xfrm>
          <a:prstGeom prst="rect">
            <a:avLst/>
          </a:prstGeom>
          <a:noFill/>
        </p:spPr>
        <p:txBody>
          <a:bodyPr wrap="square" rtlCol="0">
            <a:spAutoFit/>
          </a:bodyPr>
          <a:lstStyle/>
          <a:p>
            <a:r>
              <a:rPr lang="fr-FR" dirty="0" smtClean="0"/>
              <a:t>Xbox 2001</a:t>
            </a:r>
            <a:endParaRPr lang="fr-FR" dirty="0"/>
          </a:p>
        </p:txBody>
      </p:sp>
      <p:sp>
        <p:nvSpPr>
          <p:cNvPr id="13" name="Espace réservé du numéro de diapositive 12"/>
          <p:cNvSpPr>
            <a:spLocks noGrp="1"/>
          </p:cNvSpPr>
          <p:nvPr>
            <p:ph type="sldNum" sz="quarter" idx="12"/>
          </p:nvPr>
        </p:nvSpPr>
        <p:spPr/>
        <p:txBody>
          <a:bodyPr/>
          <a:lstStyle/>
          <a:p>
            <a:fld id="{9924C13E-0D0D-4F3D-8DED-3F2D9C47FE25}" type="slidenum">
              <a:rPr lang="fr-FR" smtClean="0"/>
              <a:pPr/>
              <a:t>22</a:t>
            </a:fld>
            <a:endParaRPr lang="fr-F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fontScale="90000"/>
            <a:scene3d>
              <a:camera prst="orthographicFront">
                <a:rot lat="0" lon="0" rev="0"/>
              </a:camera>
              <a:lightRig rig="glow" dir="t">
                <a:rot lat="0" lon="0" rev="3600000"/>
              </a:lightRig>
            </a:scene3d>
            <a:sp3d prstMaterial="softEdge">
              <a:bevelT w="29210" h="16510"/>
              <a:contourClr>
                <a:schemeClr val="accent4">
                  <a:alpha val="95000"/>
                </a:schemeClr>
              </a:contourClr>
            </a:sp3d>
          </a:bodyPr>
          <a:lstStyle/>
          <a:p>
            <a:pPr algn="ctr"/>
            <a:r>
              <a:rPr lang="fr-FR" b="1" dirty="0" smtClean="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rPr>
              <a:t>Historique des plates-formes</a:t>
            </a:r>
            <a:endParaRPr lang="fr-FR" b="1" dirty="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endParaRPr>
          </a:p>
        </p:txBody>
      </p:sp>
      <p:sp>
        <p:nvSpPr>
          <p:cNvPr id="4" name="ZoneTexte 3"/>
          <p:cNvSpPr txBox="1"/>
          <p:nvPr/>
        </p:nvSpPr>
        <p:spPr>
          <a:xfrm>
            <a:off x="642910" y="1357298"/>
            <a:ext cx="4214842" cy="461665"/>
          </a:xfrm>
          <a:prstGeom prst="rect">
            <a:avLst/>
          </a:prstGeom>
          <a:noFill/>
        </p:spPr>
        <p:txBody>
          <a:bodyPr wrap="square" rtlCol="0">
            <a:spAutoFit/>
            <a:scene3d>
              <a:camera prst="orthographicFront">
                <a:rot lat="0" lon="0" rev="0"/>
              </a:camera>
              <a:lightRig rig="glow" dir="t">
                <a:rot lat="0" lon="0" rev="3600000"/>
              </a:lightRig>
            </a:scene3d>
            <a:sp3d prstMaterial="softEdge">
              <a:bevelT w="29210" h="16510"/>
              <a:contourClr>
                <a:schemeClr val="accent4">
                  <a:alpha val="95000"/>
                </a:schemeClr>
              </a:contourClr>
            </a:sp3d>
          </a:bodyPr>
          <a:lstStyle/>
          <a:p>
            <a:r>
              <a:rPr lang="fr-FR" sz="2400" b="1" dirty="0" smtClean="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rPr>
              <a:t>Les  plates-formes de salon</a:t>
            </a:r>
            <a:endParaRPr lang="fr-FR" sz="2400" b="1" dirty="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endParaRPr>
          </a:p>
        </p:txBody>
      </p:sp>
      <p:sp>
        <p:nvSpPr>
          <p:cNvPr id="5" name="ZoneTexte 4"/>
          <p:cNvSpPr txBox="1"/>
          <p:nvPr/>
        </p:nvSpPr>
        <p:spPr>
          <a:xfrm>
            <a:off x="642910" y="1643050"/>
            <a:ext cx="8001056" cy="461665"/>
          </a:xfrm>
          <a:prstGeom prst="rect">
            <a:avLst/>
          </a:prstGeom>
          <a:noFill/>
        </p:spPr>
        <p:txBody>
          <a:bodyPr wrap="square" rtlCol="0">
            <a:spAutoFit/>
            <a:scene3d>
              <a:camera prst="orthographicFront">
                <a:rot lat="0" lon="0" rev="0"/>
              </a:camera>
              <a:lightRig rig="glow" dir="t">
                <a:rot lat="0" lon="0" rev="3600000"/>
              </a:lightRig>
            </a:scene3d>
            <a:sp3d prstMaterial="softEdge">
              <a:bevelT w="29210" h="16510"/>
              <a:contourClr>
                <a:schemeClr val="accent4">
                  <a:alpha val="95000"/>
                </a:schemeClr>
              </a:contourClr>
            </a:sp3d>
          </a:bodyPr>
          <a:lstStyle/>
          <a:p>
            <a:r>
              <a:rPr lang="fr-FR" sz="2400" b="1" dirty="0" smtClean="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rPr>
              <a:t>7ème génération</a:t>
            </a:r>
            <a:endParaRPr lang="fr-FR" sz="2400" b="1" dirty="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endParaRPr>
          </a:p>
        </p:txBody>
      </p:sp>
      <p:pic>
        <p:nvPicPr>
          <p:cNvPr id="11266" name="Picture 2"/>
          <p:cNvPicPr>
            <a:picLocks noChangeAspect="1" noChangeArrowheads="1"/>
          </p:cNvPicPr>
          <p:nvPr/>
        </p:nvPicPr>
        <p:blipFill>
          <a:blip r:embed="rId2" cstate="print"/>
          <a:srcRect/>
          <a:stretch>
            <a:fillRect/>
          </a:stretch>
        </p:blipFill>
        <p:spPr bwMode="auto">
          <a:xfrm>
            <a:off x="857224" y="2500306"/>
            <a:ext cx="2254039" cy="2357454"/>
          </a:xfrm>
          <a:prstGeom prst="rect">
            <a:avLst/>
          </a:prstGeom>
          <a:noFill/>
          <a:ln w="9525">
            <a:noFill/>
            <a:miter lim="800000"/>
            <a:headEnd/>
            <a:tailEnd/>
          </a:ln>
          <a:effectLst>
            <a:glow rad="228600">
              <a:schemeClr val="accent2">
                <a:satMod val="175000"/>
                <a:alpha val="40000"/>
              </a:schemeClr>
            </a:glow>
          </a:effectLst>
        </p:spPr>
      </p:pic>
      <p:sp>
        <p:nvSpPr>
          <p:cNvPr id="15" name="ZoneTexte 14"/>
          <p:cNvSpPr txBox="1"/>
          <p:nvPr/>
        </p:nvSpPr>
        <p:spPr>
          <a:xfrm>
            <a:off x="785786" y="2071678"/>
            <a:ext cx="2071702" cy="369332"/>
          </a:xfrm>
          <a:prstGeom prst="rect">
            <a:avLst/>
          </a:prstGeom>
          <a:noFill/>
        </p:spPr>
        <p:txBody>
          <a:bodyPr wrap="square" rtlCol="0">
            <a:spAutoFit/>
          </a:bodyPr>
          <a:lstStyle/>
          <a:p>
            <a:r>
              <a:rPr lang="fr-FR" dirty="0" smtClean="0"/>
              <a:t>Nintendo </a:t>
            </a:r>
            <a:r>
              <a:rPr lang="fr-FR" dirty="0" err="1" smtClean="0"/>
              <a:t>Wii</a:t>
            </a:r>
            <a:r>
              <a:rPr lang="fr-FR" dirty="0" smtClean="0"/>
              <a:t> 2006</a:t>
            </a:r>
            <a:endParaRPr lang="fr-FR" dirty="0"/>
          </a:p>
        </p:txBody>
      </p:sp>
      <p:sp>
        <p:nvSpPr>
          <p:cNvPr id="16" name="ZoneTexte 15"/>
          <p:cNvSpPr txBox="1"/>
          <p:nvPr/>
        </p:nvSpPr>
        <p:spPr>
          <a:xfrm>
            <a:off x="500034" y="5000636"/>
            <a:ext cx="3857652" cy="1477328"/>
          </a:xfrm>
          <a:prstGeom prst="rect">
            <a:avLst/>
          </a:prstGeom>
          <a:noFill/>
        </p:spPr>
        <p:txBody>
          <a:bodyPr wrap="square" rtlCol="0">
            <a:spAutoFit/>
          </a:bodyPr>
          <a:lstStyle/>
          <a:p>
            <a:r>
              <a:rPr lang="fr-FR" dirty="0" smtClean="0"/>
              <a:t>1</a:t>
            </a:r>
            <a:r>
              <a:rPr lang="fr-FR" baseline="30000" dirty="0" smtClean="0"/>
              <a:t>ère</a:t>
            </a:r>
            <a:r>
              <a:rPr lang="fr-FR" dirty="0" smtClean="0"/>
              <a:t> console a intégrer un détecteur de mouvement dans son contrôleur</a:t>
            </a:r>
          </a:p>
          <a:p>
            <a:r>
              <a:rPr lang="fr-FR" dirty="0" smtClean="0"/>
              <a:t>Et s’adresse donc à un public plus large, plus féminin et intergénérationnel</a:t>
            </a:r>
            <a:endParaRPr lang="fr-FR" dirty="0"/>
          </a:p>
        </p:txBody>
      </p:sp>
      <p:pic>
        <p:nvPicPr>
          <p:cNvPr id="11267" name="Picture 3"/>
          <p:cNvPicPr>
            <a:picLocks noChangeAspect="1" noChangeArrowheads="1"/>
          </p:cNvPicPr>
          <p:nvPr/>
        </p:nvPicPr>
        <p:blipFill>
          <a:blip r:embed="rId3" cstate="print"/>
          <a:srcRect/>
          <a:stretch>
            <a:fillRect/>
          </a:stretch>
        </p:blipFill>
        <p:spPr bwMode="auto">
          <a:xfrm>
            <a:off x="4357686" y="2428868"/>
            <a:ext cx="1643074" cy="2712683"/>
          </a:xfrm>
          <a:prstGeom prst="rect">
            <a:avLst/>
          </a:prstGeom>
          <a:noFill/>
          <a:ln w="9525">
            <a:noFill/>
            <a:miter lim="800000"/>
            <a:headEnd/>
            <a:tailEnd/>
          </a:ln>
          <a:effectLst>
            <a:glow rad="228600">
              <a:schemeClr val="accent2">
                <a:satMod val="175000"/>
                <a:alpha val="40000"/>
              </a:schemeClr>
            </a:glow>
          </a:effectLst>
        </p:spPr>
      </p:pic>
      <p:sp>
        <p:nvSpPr>
          <p:cNvPr id="17" name="Rectangle 16"/>
          <p:cNvSpPr/>
          <p:nvPr/>
        </p:nvSpPr>
        <p:spPr>
          <a:xfrm>
            <a:off x="4429124" y="2071678"/>
            <a:ext cx="1762021" cy="369332"/>
          </a:xfrm>
          <a:prstGeom prst="rect">
            <a:avLst/>
          </a:prstGeom>
        </p:spPr>
        <p:txBody>
          <a:bodyPr wrap="none">
            <a:spAutoFit/>
          </a:bodyPr>
          <a:lstStyle/>
          <a:p>
            <a:r>
              <a:rPr lang="fr-FR" dirty="0" err="1" smtClean="0"/>
              <a:t>XBox</a:t>
            </a:r>
            <a:r>
              <a:rPr lang="fr-FR" dirty="0" smtClean="0"/>
              <a:t> 360 2005</a:t>
            </a:r>
            <a:endParaRPr lang="fr-FR" dirty="0"/>
          </a:p>
        </p:txBody>
      </p:sp>
      <p:sp>
        <p:nvSpPr>
          <p:cNvPr id="18" name="ZoneTexte 17"/>
          <p:cNvSpPr txBox="1"/>
          <p:nvPr/>
        </p:nvSpPr>
        <p:spPr>
          <a:xfrm>
            <a:off x="4286248" y="5357826"/>
            <a:ext cx="2928958" cy="923330"/>
          </a:xfrm>
          <a:prstGeom prst="rect">
            <a:avLst/>
          </a:prstGeom>
          <a:noFill/>
        </p:spPr>
        <p:txBody>
          <a:bodyPr wrap="square" rtlCol="0">
            <a:spAutoFit/>
          </a:bodyPr>
          <a:lstStyle/>
          <a:p>
            <a:r>
              <a:rPr lang="fr-FR" dirty="0" smtClean="0"/>
              <a:t>1ère console à être en haute définition avec contrôleur sans fil</a:t>
            </a:r>
            <a:endParaRPr lang="fr-FR" dirty="0"/>
          </a:p>
        </p:txBody>
      </p:sp>
      <p:sp>
        <p:nvSpPr>
          <p:cNvPr id="19" name="ZoneTexte 18"/>
          <p:cNvSpPr txBox="1"/>
          <p:nvPr/>
        </p:nvSpPr>
        <p:spPr>
          <a:xfrm>
            <a:off x="6500826" y="2214554"/>
            <a:ext cx="2071702" cy="369332"/>
          </a:xfrm>
          <a:prstGeom prst="rect">
            <a:avLst/>
          </a:prstGeom>
          <a:noFill/>
        </p:spPr>
        <p:txBody>
          <a:bodyPr wrap="square" rtlCol="0">
            <a:spAutoFit/>
          </a:bodyPr>
          <a:lstStyle/>
          <a:p>
            <a:r>
              <a:rPr lang="fr-FR" dirty="0" smtClean="0"/>
              <a:t>Playstation 3 2006</a:t>
            </a:r>
            <a:endParaRPr lang="fr-FR" dirty="0"/>
          </a:p>
        </p:txBody>
      </p:sp>
      <p:pic>
        <p:nvPicPr>
          <p:cNvPr id="20" name="Picture 2"/>
          <p:cNvPicPr>
            <a:picLocks noChangeAspect="1" noChangeArrowheads="1"/>
          </p:cNvPicPr>
          <p:nvPr/>
        </p:nvPicPr>
        <p:blipFill>
          <a:blip r:embed="rId4" cstate="print"/>
          <a:srcRect/>
          <a:stretch>
            <a:fillRect/>
          </a:stretch>
        </p:blipFill>
        <p:spPr bwMode="auto">
          <a:xfrm>
            <a:off x="6429388" y="2643182"/>
            <a:ext cx="2302736" cy="2338382"/>
          </a:xfrm>
          <a:prstGeom prst="rect">
            <a:avLst/>
          </a:prstGeom>
          <a:noFill/>
          <a:ln w="9525">
            <a:noFill/>
            <a:miter lim="800000"/>
            <a:headEnd/>
            <a:tailEnd/>
          </a:ln>
          <a:effectLst>
            <a:glow rad="228600">
              <a:schemeClr val="accent2">
                <a:satMod val="175000"/>
                <a:alpha val="40000"/>
              </a:schemeClr>
            </a:glow>
          </a:effectLst>
        </p:spPr>
      </p:pic>
      <p:sp>
        <p:nvSpPr>
          <p:cNvPr id="13" name="Espace réservé du numéro de diapositive 12"/>
          <p:cNvSpPr>
            <a:spLocks noGrp="1"/>
          </p:cNvSpPr>
          <p:nvPr>
            <p:ph type="sldNum" sz="quarter" idx="12"/>
          </p:nvPr>
        </p:nvSpPr>
        <p:spPr/>
        <p:txBody>
          <a:bodyPr/>
          <a:lstStyle/>
          <a:p>
            <a:fld id="{9924C13E-0D0D-4F3D-8DED-3F2D9C47FE25}" type="slidenum">
              <a:rPr lang="fr-FR" smtClean="0"/>
              <a:pPr/>
              <a:t>23</a:t>
            </a:fld>
            <a:endParaRPr lang="fr-F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fontScale="90000"/>
            <a:scene3d>
              <a:camera prst="orthographicFront">
                <a:rot lat="0" lon="0" rev="0"/>
              </a:camera>
              <a:lightRig rig="glow" dir="t">
                <a:rot lat="0" lon="0" rev="3600000"/>
              </a:lightRig>
            </a:scene3d>
            <a:sp3d prstMaterial="softEdge">
              <a:bevelT w="29210" h="16510"/>
              <a:contourClr>
                <a:schemeClr val="accent4">
                  <a:alpha val="95000"/>
                </a:schemeClr>
              </a:contourClr>
            </a:sp3d>
          </a:bodyPr>
          <a:lstStyle/>
          <a:p>
            <a:pPr algn="ctr"/>
            <a:r>
              <a:rPr lang="fr-FR" b="1" dirty="0" smtClean="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rPr>
              <a:t>Historique des plates-formes</a:t>
            </a:r>
            <a:endParaRPr lang="fr-FR" b="1" dirty="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endParaRPr>
          </a:p>
        </p:txBody>
      </p:sp>
      <p:sp>
        <p:nvSpPr>
          <p:cNvPr id="4" name="ZoneTexte 3"/>
          <p:cNvSpPr txBox="1"/>
          <p:nvPr/>
        </p:nvSpPr>
        <p:spPr>
          <a:xfrm>
            <a:off x="642910" y="1357298"/>
            <a:ext cx="4214842" cy="461665"/>
          </a:xfrm>
          <a:prstGeom prst="rect">
            <a:avLst/>
          </a:prstGeom>
          <a:noFill/>
        </p:spPr>
        <p:txBody>
          <a:bodyPr wrap="square" rtlCol="0">
            <a:spAutoFit/>
            <a:scene3d>
              <a:camera prst="orthographicFront">
                <a:rot lat="0" lon="0" rev="0"/>
              </a:camera>
              <a:lightRig rig="glow" dir="t">
                <a:rot lat="0" lon="0" rev="3600000"/>
              </a:lightRig>
            </a:scene3d>
            <a:sp3d prstMaterial="softEdge">
              <a:bevelT w="29210" h="16510"/>
              <a:contourClr>
                <a:schemeClr val="accent4">
                  <a:alpha val="95000"/>
                </a:schemeClr>
              </a:contourClr>
            </a:sp3d>
          </a:bodyPr>
          <a:lstStyle/>
          <a:p>
            <a:r>
              <a:rPr lang="fr-FR" sz="2400" b="1" dirty="0" smtClean="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rPr>
              <a:t>Les  plates-formes portable</a:t>
            </a:r>
            <a:endParaRPr lang="fr-FR" sz="2400" b="1" dirty="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endParaRPr>
          </a:p>
        </p:txBody>
      </p:sp>
      <p:sp>
        <p:nvSpPr>
          <p:cNvPr id="13" name="Rectangle 12"/>
          <p:cNvSpPr/>
          <p:nvPr/>
        </p:nvSpPr>
        <p:spPr>
          <a:xfrm>
            <a:off x="785786" y="2071678"/>
            <a:ext cx="6072214" cy="1200329"/>
          </a:xfrm>
          <a:prstGeom prst="rect">
            <a:avLst/>
          </a:prstGeom>
        </p:spPr>
        <p:txBody>
          <a:bodyPr wrap="square">
            <a:spAutoFit/>
          </a:bodyPr>
          <a:lstStyle/>
          <a:p>
            <a:r>
              <a:rPr lang="fr-FR" dirty="0" smtClean="0"/>
              <a:t>Durant les années 1970 et 1980, plusieurs entreprise, dont Coleco et Milton Bradley, ont conçus des jeux électroniques portables, certains pouvant pris en main et d'autres nécessitant un support pour être posé</a:t>
            </a:r>
            <a:endParaRPr lang="fr-FR" dirty="0"/>
          </a:p>
        </p:txBody>
      </p:sp>
      <p:pic>
        <p:nvPicPr>
          <p:cNvPr id="17410" name="Picture 2"/>
          <p:cNvPicPr>
            <a:picLocks noChangeAspect="1" noChangeArrowheads="1"/>
          </p:cNvPicPr>
          <p:nvPr/>
        </p:nvPicPr>
        <p:blipFill>
          <a:blip r:embed="rId2" cstate="print"/>
          <a:srcRect/>
          <a:stretch>
            <a:fillRect/>
          </a:stretch>
        </p:blipFill>
        <p:spPr bwMode="auto">
          <a:xfrm>
            <a:off x="1857356" y="3286124"/>
            <a:ext cx="3289064" cy="3357586"/>
          </a:xfrm>
          <a:prstGeom prst="rect">
            <a:avLst/>
          </a:prstGeom>
          <a:noFill/>
          <a:ln w="9525">
            <a:noFill/>
            <a:miter lim="800000"/>
            <a:headEnd/>
            <a:tailEnd/>
          </a:ln>
          <a:effectLst>
            <a:glow rad="228600">
              <a:schemeClr val="accent2">
                <a:satMod val="175000"/>
                <a:alpha val="40000"/>
              </a:schemeClr>
            </a:glow>
          </a:effectLst>
        </p:spPr>
      </p:pic>
      <p:sp>
        <p:nvSpPr>
          <p:cNvPr id="6" name="Espace réservé du numéro de diapositive 5"/>
          <p:cNvSpPr>
            <a:spLocks noGrp="1"/>
          </p:cNvSpPr>
          <p:nvPr>
            <p:ph type="sldNum" sz="quarter" idx="12"/>
          </p:nvPr>
        </p:nvSpPr>
        <p:spPr/>
        <p:txBody>
          <a:bodyPr/>
          <a:lstStyle/>
          <a:p>
            <a:fld id="{9924C13E-0D0D-4F3D-8DED-3F2D9C47FE25}" type="slidenum">
              <a:rPr lang="fr-FR" smtClean="0"/>
              <a:pPr/>
              <a:t>24</a:t>
            </a:fld>
            <a:endParaRPr lang="fr-F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fontScale="90000"/>
            <a:scene3d>
              <a:camera prst="orthographicFront">
                <a:rot lat="0" lon="0" rev="0"/>
              </a:camera>
              <a:lightRig rig="glow" dir="t">
                <a:rot lat="0" lon="0" rev="3600000"/>
              </a:lightRig>
            </a:scene3d>
            <a:sp3d prstMaterial="softEdge">
              <a:bevelT w="29210" h="16510"/>
              <a:contourClr>
                <a:schemeClr val="accent4">
                  <a:alpha val="95000"/>
                </a:schemeClr>
              </a:contourClr>
            </a:sp3d>
          </a:bodyPr>
          <a:lstStyle/>
          <a:p>
            <a:pPr algn="ctr"/>
            <a:r>
              <a:rPr lang="fr-FR" b="1" dirty="0" smtClean="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rPr>
              <a:t>Historique des plates-formes</a:t>
            </a:r>
            <a:endParaRPr lang="fr-FR" b="1" dirty="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endParaRPr>
          </a:p>
        </p:txBody>
      </p:sp>
      <p:sp>
        <p:nvSpPr>
          <p:cNvPr id="4" name="ZoneTexte 3"/>
          <p:cNvSpPr txBox="1"/>
          <p:nvPr/>
        </p:nvSpPr>
        <p:spPr>
          <a:xfrm>
            <a:off x="642910" y="1357298"/>
            <a:ext cx="4214842" cy="461665"/>
          </a:xfrm>
          <a:prstGeom prst="rect">
            <a:avLst/>
          </a:prstGeom>
          <a:noFill/>
        </p:spPr>
        <p:txBody>
          <a:bodyPr wrap="square" rtlCol="0">
            <a:spAutoFit/>
            <a:scene3d>
              <a:camera prst="orthographicFront">
                <a:rot lat="0" lon="0" rev="0"/>
              </a:camera>
              <a:lightRig rig="glow" dir="t">
                <a:rot lat="0" lon="0" rev="3600000"/>
              </a:lightRig>
            </a:scene3d>
            <a:sp3d prstMaterial="softEdge">
              <a:bevelT w="29210" h="16510"/>
              <a:contourClr>
                <a:schemeClr val="accent4">
                  <a:alpha val="95000"/>
                </a:schemeClr>
              </a:contourClr>
            </a:sp3d>
          </a:bodyPr>
          <a:lstStyle/>
          <a:p>
            <a:r>
              <a:rPr lang="fr-FR" sz="2400" b="1" dirty="0" smtClean="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rPr>
              <a:t>Les  plates-formes portable</a:t>
            </a:r>
            <a:endParaRPr lang="fr-FR" sz="2400" b="1" dirty="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endParaRPr>
          </a:p>
        </p:txBody>
      </p:sp>
      <p:pic>
        <p:nvPicPr>
          <p:cNvPr id="18435" name="Picture 3"/>
          <p:cNvPicPr>
            <a:picLocks noChangeAspect="1" noChangeArrowheads="1"/>
          </p:cNvPicPr>
          <p:nvPr/>
        </p:nvPicPr>
        <p:blipFill>
          <a:blip r:embed="rId2" cstate="print"/>
          <a:srcRect/>
          <a:stretch>
            <a:fillRect/>
          </a:stretch>
        </p:blipFill>
        <p:spPr bwMode="auto">
          <a:xfrm>
            <a:off x="571472" y="1857364"/>
            <a:ext cx="7215238" cy="1316781"/>
          </a:xfrm>
          <a:prstGeom prst="rect">
            <a:avLst/>
          </a:prstGeom>
          <a:noFill/>
          <a:ln w="9525">
            <a:noFill/>
            <a:miter lim="800000"/>
            <a:headEnd/>
            <a:tailEnd/>
          </a:ln>
          <a:effectLst>
            <a:glow rad="228600">
              <a:schemeClr val="accent2">
                <a:satMod val="175000"/>
                <a:alpha val="40000"/>
              </a:schemeClr>
            </a:glow>
          </a:effectLst>
        </p:spPr>
      </p:pic>
      <p:pic>
        <p:nvPicPr>
          <p:cNvPr id="18436" name="Picture 4"/>
          <p:cNvPicPr>
            <a:picLocks noChangeAspect="1" noChangeArrowheads="1"/>
          </p:cNvPicPr>
          <p:nvPr/>
        </p:nvPicPr>
        <p:blipFill>
          <a:blip r:embed="rId3" cstate="print"/>
          <a:srcRect/>
          <a:stretch>
            <a:fillRect/>
          </a:stretch>
        </p:blipFill>
        <p:spPr bwMode="auto">
          <a:xfrm>
            <a:off x="642910" y="3286124"/>
            <a:ext cx="2500315" cy="1594645"/>
          </a:xfrm>
          <a:prstGeom prst="rect">
            <a:avLst/>
          </a:prstGeom>
          <a:noFill/>
          <a:ln w="9525">
            <a:noFill/>
            <a:miter lim="800000"/>
            <a:headEnd/>
            <a:tailEnd/>
          </a:ln>
          <a:effectLst>
            <a:glow rad="228600">
              <a:schemeClr val="accent2">
                <a:satMod val="175000"/>
                <a:alpha val="40000"/>
              </a:schemeClr>
            </a:glow>
          </a:effectLst>
        </p:spPr>
      </p:pic>
      <p:pic>
        <p:nvPicPr>
          <p:cNvPr id="18438" name="Picture 6"/>
          <p:cNvPicPr>
            <a:picLocks noChangeAspect="1" noChangeArrowheads="1"/>
          </p:cNvPicPr>
          <p:nvPr/>
        </p:nvPicPr>
        <p:blipFill>
          <a:blip r:embed="rId4" cstate="print"/>
          <a:srcRect/>
          <a:stretch>
            <a:fillRect/>
          </a:stretch>
        </p:blipFill>
        <p:spPr bwMode="auto">
          <a:xfrm>
            <a:off x="3500430" y="3286124"/>
            <a:ext cx="2148257" cy="1594007"/>
          </a:xfrm>
          <a:prstGeom prst="rect">
            <a:avLst/>
          </a:prstGeom>
          <a:noFill/>
          <a:ln w="9525">
            <a:noFill/>
            <a:miter lim="800000"/>
            <a:headEnd/>
            <a:tailEnd/>
          </a:ln>
          <a:effectLst>
            <a:glow rad="228600">
              <a:schemeClr val="accent2">
                <a:satMod val="175000"/>
                <a:alpha val="40000"/>
              </a:schemeClr>
            </a:glow>
          </a:effectLst>
        </p:spPr>
      </p:pic>
      <p:sp>
        <p:nvSpPr>
          <p:cNvPr id="14" name="ZoneTexte 13"/>
          <p:cNvSpPr txBox="1"/>
          <p:nvPr/>
        </p:nvSpPr>
        <p:spPr>
          <a:xfrm>
            <a:off x="642910" y="5072074"/>
            <a:ext cx="2714644" cy="646331"/>
          </a:xfrm>
          <a:prstGeom prst="rect">
            <a:avLst/>
          </a:prstGeom>
          <a:noFill/>
        </p:spPr>
        <p:txBody>
          <a:bodyPr wrap="square" rtlCol="0">
            <a:spAutoFit/>
          </a:bodyPr>
          <a:lstStyle/>
          <a:p>
            <a:r>
              <a:rPr lang="fr-FR" dirty="0" smtClean="0"/>
              <a:t>Game </a:t>
            </a:r>
            <a:r>
              <a:rPr lang="fr-FR" dirty="0" err="1" smtClean="0"/>
              <a:t>gear</a:t>
            </a:r>
            <a:endParaRPr lang="fr-FR" dirty="0" smtClean="0"/>
          </a:p>
          <a:p>
            <a:r>
              <a:rPr lang="fr-FR" dirty="0" smtClean="0"/>
              <a:t>Sega 1990</a:t>
            </a:r>
            <a:endParaRPr lang="fr-FR" dirty="0"/>
          </a:p>
        </p:txBody>
      </p:sp>
      <p:sp>
        <p:nvSpPr>
          <p:cNvPr id="15" name="ZoneTexte 14"/>
          <p:cNvSpPr txBox="1"/>
          <p:nvPr/>
        </p:nvSpPr>
        <p:spPr>
          <a:xfrm>
            <a:off x="3500430" y="5000636"/>
            <a:ext cx="2714644" cy="646331"/>
          </a:xfrm>
          <a:prstGeom prst="rect">
            <a:avLst/>
          </a:prstGeom>
          <a:noFill/>
        </p:spPr>
        <p:txBody>
          <a:bodyPr wrap="square" rtlCol="0">
            <a:spAutoFit/>
          </a:bodyPr>
          <a:lstStyle/>
          <a:p>
            <a:r>
              <a:rPr lang="fr-FR" dirty="0" smtClean="0"/>
              <a:t>PSP</a:t>
            </a:r>
          </a:p>
          <a:p>
            <a:r>
              <a:rPr lang="fr-FR" dirty="0" smtClean="0"/>
              <a:t>Sony 2004</a:t>
            </a:r>
            <a:endParaRPr lang="fr-FR" dirty="0"/>
          </a:p>
        </p:txBody>
      </p:sp>
      <p:pic>
        <p:nvPicPr>
          <p:cNvPr id="18440" name="Picture 8"/>
          <p:cNvPicPr>
            <a:picLocks noChangeAspect="1" noChangeArrowheads="1"/>
          </p:cNvPicPr>
          <p:nvPr/>
        </p:nvPicPr>
        <p:blipFill>
          <a:blip r:embed="rId5" cstate="print"/>
          <a:srcRect/>
          <a:stretch>
            <a:fillRect/>
          </a:stretch>
        </p:blipFill>
        <p:spPr bwMode="auto">
          <a:xfrm>
            <a:off x="6072198" y="3286124"/>
            <a:ext cx="1643054" cy="1623885"/>
          </a:xfrm>
          <a:prstGeom prst="rect">
            <a:avLst/>
          </a:prstGeom>
          <a:noFill/>
          <a:ln w="9525">
            <a:noFill/>
            <a:miter lim="800000"/>
            <a:headEnd/>
            <a:tailEnd/>
          </a:ln>
          <a:effectLst>
            <a:glow rad="228600">
              <a:schemeClr val="accent2">
                <a:satMod val="175000"/>
                <a:alpha val="40000"/>
              </a:schemeClr>
            </a:glow>
          </a:effectLst>
        </p:spPr>
      </p:pic>
      <p:sp>
        <p:nvSpPr>
          <p:cNvPr id="16" name="ZoneTexte 15"/>
          <p:cNvSpPr txBox="1"/>
          <p:nvPr/>
        </p:nvSpPr>
        <p:spPr>
          <a:xfrm>
            <a:off x="6072198" y="5072074"/>
            <a:ext cx="2714644" cy="646331"/>
          </a:xfrm>
          <a:prstGeom prst="rect">
            <a:avLst/>
          </a:prstGeom>
          <a:noFill/>
        </p:spPr>
        <p:txBody>
          <a:bodyPr wrap="square" rtlCol="0">
            <a:spAutoFit/>
          </a:bodyPr>
          <a:lstStyle/>
          <a:p>
            <a:r>
              <a:rPr lang="fr-FR" dirty="0" smtClean="0"/>
              <a:t>DS</a:t>
            </a:r>
          </a:p>
          <a:p>
            <a:r>
              <a:rPr lang="fr-FR" dirty="0" smtClean="0"/>
              <a:t>Nintendo 2004</a:t>
            </a:r>
          </a:p>
        </p:txBody>
      </p:sp>
      <p:sp>
        <p:nvSpPr>
          <p:cNvPr id="11" name="Espace réservé du numéro de diapositive 10"/>
          <p:cNvSpPr>
            <a:spLocks noGrp="1"/>
          </p:cNvSpPr>
          <p:nvPr>
            <p:ph type="sldNum" sz="quarter" idx="12"/>
          </p:nvPr>
        </p:nvSpPr>
        <p:spPr/>
        <p:txBody>
          <a:bodyPr/>
          <a:lstStyle/>
          <a:p>
            <a:fld id="{9924C13E-0D0D-4F3D-8DED-3F2D9C47FE25}" type="slidenum">
              <a:rPr lang="fr-FR" smtClean="0"/>
              <a:pPr/>
              <a:t>25</a:t>
            </a:fld>
            <a:endParaRPr lang="fr-F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fontScale="90000"/>
            <a:scene3d>
              <a:camera prst="orthographicFront">
                <a:rot lat="0" lon="0" rev="0"/>
              </a:camera>
              <a:lightRig rig="glow" dir="t">
                <a:rot lat="0" lon="0" rev="3600000"/>
              </a:lightRig>
            </a:scene3d>
            <a:sp3d prstMaterial="softEdge">
              <a:bevelT w="29210" h="16510"/>
              <a:contourClr>
                <a:schemeClr val="accent4">
                  <a:alpha val="95000"/>
                </a:schemeClr>
              </a:contourClr>
            </a:sp3d>
          </a:bodyPr>
          <a:lstStyle/>
          <a:p>
            <a:pPr algn="ctr"/>
            <a:r>
              <a:rPr lang="fr-FR" b="1" dirty="0" smtClean="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rPr>
              <a:t>les différents genre de jeux</a:t>
            </a:r>
            <a:endParaRPr lang="fr-FR" b="1" dirty="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endParaRPr>
          </a:p>
        </p:txBody>
      </p:sp>
      <p:sp>
        <p:nvSpPr>
          <p:cNvPr id="11" name="Rectangle 10"/>
          <p:cNvSpPr/>
          <p:nvPr/>
        </p:nvSpPr>
        <p:spPr>
          <a:xfrm>
            <a:off x="928662" y="1928802"/>
            <a:ext cx="1800493" cy="369332"/>
          </a:xfrm>
          <a:prstGeom prst="rect">
            <a:avLst/>
          </a:prstGeom>
        </p:spPr>
        <p:txBody>
          <a:bodyPr wrap="none">
            <a:spAutoFit/>
          </a:bodyPr>
          <a:lstStyle/>
          <a:p>
            <a:r>
              <a:rPr lang="fr-FR" b="1" dirty="0" smtClean="0"/>
              <a:t>Jeu de combat</a:t>
            </a:r>
            <a:endParaRPr lang="fr-FR" b="1" dirty="0"/>
          </a:p>
        </p:txBody>
      </p:sp>
      <p:pic>
        <p:nvPicPr>
          <p:cNvPr id="19459" name="Picture 3"/>
          <p:cNvPicPr>
            <a:picLocks noChangeAspect="1" noChangeArrowheads="1"/>
          </p:cNvPicPr>
          <p:nvPr/>
        </p:nvPicPr>
        <p:blipFill>
          <a:blip r:embed="rId2" cstate="print"/>
          <a:srcRect/>
          <a:stretch>
            <a:fillRect/>
          </a:stretch>
        </p:blipFill>
        <p:spPr bwMode="auto">
          <a:xfrm>
            <a:off x="214282" y="2428868"/>
            <a:ext cx="3571900" cy="2009194"/>
          </a:xfrm>
          <a:prstGeom prst="rect">
            <a:avLst/>
          </a:prstGeom>
          <a:noFill/>
          <a:ln w="9525">
            <a:noFill/>
            <a:miter lim="800000"/>
            <a:headEnd/>
            <a:tailEnd/>
          </a:ln>
          <a:effectLst>
            <a:glow rad="228600">
              <a:schemeClr val="accent2">
                <a:satMod val="175000"/>
                <a:alpha val="40000"/>
              </a:schemeClr>
            </a:glow>
          </a:effectLst>
        </p:spPr>
      </p:pic>
      <p:pic>
        <p:nvPicPr>
          <p:cNvPr id="19461" name="Picture 5"/>
          <p:cNvPicPr>
            <a:picLocks noChangeAspect="1" noChangeArrowheads="1"/>
          </p:cNvPicPr>
          <p:nvPr/>
        </p:nvPicPr>
        <p:blipFill>
          <a:blip r:embed="rId3" cstate="print"/>
          <a:srcRect/>
          <a:stretch>
            <a:fillRect/>
          </a:stretch>
        </p:blipFill>
        <p:spPr bwMode="auto">
          <a:xfrm>
            <a:off x="5072066" y="2357430"/>
            <a:ext cx="3048000" cy="2286000"/>
          </a:xfrm>
          <a:prstGeom prst="rect">
            <a:avLst/>
          </a:prstGeom>
          <a:noFill/>
          <a:ln w="9525">
            <a:noFill/>
            <a:miter lim="800000"/>
            <a:headEnd/>
            <a:tailEnd/>
          </a:ln>
          <a:effectLst>
            <a:glow rad="228600">
              <a:schemeClr val="accent2">
                <a:satMod val="175000"/>
                <a:alpha val="40000"/>
              </a:schemeClr>
            </a:glow>
          </a:effectLst>
        </p:spPr>
      </p:pic>
      <p:sp>
        <p:nvSpPr>
          <p:cNvPr id="17" name="Rectangle 16"/>
          <p:cNvSpPr/>
          <p:nvPr/>
        </p:nvSpPr>
        <p:spPr>
          <a:xfrm>
            <a:off x="5572132" y="1857364"/>
            <a:ext cx="1749197" cy="369332"/>
          </a:xfrm>
          <a:prstGeom prst="rect">
            <a:avLst/>
          </a:prstGeom>
        </p:spPr>
        <p:txBody>
          <a:bodyPr wrap="none">
            <a:spAutoFit/>
          </a:bodyPr>
          <a:lstStyle/>
          <a:p>
            <a:r>
              <a:rPr lang="fr-FR" b="1" dirty="0" smtClean="0"/>
              <a:t>Jeu de rythme</a:t>
            </a:r>
            <a:endParaRPr lang="fr-FR" b="1" dirty="0"/>
          </a:p>
        </p:txBody>
      </p:sp>
      <p:sp>
        <p:nvSpPr>
          <p:cNvPr id="7" name="Espace réservé du numéro de diapositive 6"/>
          <p:cNvSpPr>
            <a:spLocks noGrp="1"/>
          </p:cNvSpPr>
          <p:nvPr>
            <p:ph type="sldNum" sz="quarter" idx="12"/>
          </p:nvPr>
        </p:nvSpPr>
        <p:spPr/>
        <p:txBody>
          <a:bodyPr/>
          <a:lstStyle/>
          <a:p>
            <a:fld id="{9924C13E-0D0D-4F3D-8DED-3F2D9C47FE25}" type="slidenum">
              <a:rPr lang="fr-FR" smtClean="0"/>
              <a:pPr/>
              <a:t>26</a:t>
            </a:fld>
            <a:endParaRPr lang="fr-FR"/>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fontScale="90000"/>
            <a:scene3d>
              <a:camera prst="orthographicFront">
                <a:rot lat="0" lon="0" rev="0"/>
              </a:camera>
              <a:lightRig rig="glow" dir="t">
                <a:rot lat="0" lon="0" rev="3600000"/>
              </a:lightRig>
            </a:scene3d>
            <a:sp3d prstMaterial="softEdge">
              <a:bevelT w="29210" h="16510"/>
              <a:contourClr>
                <a:schemeClr val="accent4">
                  <a:alpha val="95000"/>
                </a:schemeClr>
              </a:contourClr>
            </a:sp3d>
          </a:bodyPr>
          <a:lstStyle/>
          <a:p>
            <a:pPr algn="ctr"/>
            <a:r>
              <a:rPr lang="fr-FR" b="1" dirty="0" smtClean="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rPr>
              <a:t>les différents genre de jeux</a:t>
            </a:r>
            <a:endParaRPr lang="fr-FR" b="1" dirty="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endParaRPr>
          </a:p>
        </p:txBody>
      </p:sp>
      <p:sp>
        <p:nvSpPr>
          <p:cNvPr id="11" name="Rectangle 10"/>
          <p:cNvSpPr/>
          <p:nvPr/>
        </p:nvSpPr>
        <p:spPr>
          <a:xfrm>
            <a:off x="928662" y="1928802"/>
            <a:ext cx="1531188" cy="369332"/>
          </a:xfrm>
          <a:prstGeom prst="rect">
            <a:avLst/>
          </a:prstGeom>
        </p:spPr>
        <p:txBody>
          <a:bodyPr wrap="none">
            <a:spAutoFit/>
          </a:bodyPr>
          <a:lstStyle/>
          <a:p>
            <a:r>
              <a:rPr lang="fr-FR" b="1" dirty="0" smtClean="0"/>
              <a:t>Jeu de rôles</a:t>
            </a:r>
            <a:endParaRPr lang="fr-FR" b="1" dirty="0"/>
          </a:p>
        </p:txBody>
      </p:sp>
      <p:sp>
        <p:nvSpPr>
          <p:cNvPr id="17" name="Rectangle 16"/>
          <p:cNvSpPr/>
          <p:nvPr/>
        </p:nvSpPr>
        <p:spPr>
          <a:xfrm>
            <a:off x="5572132" y="1857364"/>
            <a:ext cx="1056700" cy="369332"/>
          </a:xfrm>
          <a:prstGeom prst="rect">
            <a:avLst/>
          </a:prstGeom>
        </p:spPr>
        <p:txBody>
          <a:bodyPr wrap="none">
            <a:spAutoFit/>
          </a:bodyPr>
          <a:lstStyle/>
          <a:p>
            <a:r>
              <a:rPr lang="fr-FR" b="1" dirty="0" smtClean="0"/>
              <a:t>MORPG</a:t>
            </a:r>
            <a:endParaRPr lang="fr-FR" b="1" dirty="0"/>
          </a:p>
        </p:txBody>
      </p:sp>
      <p:pic>
        <p:nvPicPr>
          <p:cNvPr id="20482" name="Picture 2"/>
          <p:cNvPicPr>
            <a:picLocks noChangeAspect="1" noChangeArrowheads="1"/>
          </p:cNvPicPr>
          <p:nvPr/>
        </p:nvPicPr>
        <p:blipFill>
          <a:blip r:embed="rId2" cstate="print"/>
          <a:srcRect/>
          <a:stretch>
            <a:fillRect/>
          </a:stretch>
        </p:blipFill>
        <p:spPr bwMode="auto">
          <a:xfrm>
            <a:off x="428596" y="2357430"/>
            <a:ext cx="3048000" cy="2286000"/>
          </a:xfrm>
          <a:prstGeom prst="rect">
            <a:avLst/>
          </a:prstGeom>
          <a:noFill/>
          <a:ln w="9525">
            <a:noFill/>
            <a:miter lim="800000"/>
            <a:headEnd/>
            <a:tailEnd/>
          </a:ln>
          <a:effectLst>
            <a:glow rad="228600">
              <a:schemeClr val="accent2">
                <a:satMod val="175000"/>
                <a:alpha val="40000"/>
              </a:schemeClr>
            </a:glow>
          </a:effectLst>
        </p:spPr>
      </p:pic>
      <p:sp>
        <p:nvSpPr>
          <p:cNvPr id="7" name="Espace réservé du numéro de diapositive 6"/>
          <p:cNvSpPr>
            <a:spLocks noGrp="1"/>
          </p:cNvSpPr>
          <p:nvPr>
            <p:ph type="sldNum" sz="quarter" idx="12"/>
          </p:nvPr>
        </p:nvSpPr>
        <p:spPr/>
        <p:txBody>
          <a:bodyPr/>
          <a:lstStyle/>
          <a:p>
            <a:fld id="{9924C13E-0D0D-4F3D-8DED-3F2D9C47FE25}" type="slidenum">
              <a:rPr lang="fr-FR" smtClean="0"/>
              <a:pPr/>
              <a:t>27</a:t>
            </a:fld>
            <a:endParaRPr lang="fr-FR"/>
          </a:p>
        </p:txBody>
      </p:sp>
      <p:pic>
        <p:nvPicPr>
          <p:cNvPr id="2050" name="Picture 2"/>
          <p:cNvPicPr>
            <a:picLocks noChangeAspect="1" noChangeArrowheads="1"/>
          </p:cNvPicPr>
          <p:nvPr/>
        </p:nvPicPr>
        <p:blipFill>
          <a:blip r:embed="rId3" cstate="print"/>
          <a:srcRect/>
          <a:stretch>
            <a:fillRect/>
          </a:stretch>
        </p:blipFill>
        <p:spPr bwMode="auto">
          <a:xfrm>
            <a:off x="4333844" y="2285992"/>
            <a:ext cx="4191028" cy="3143271"/>
          </a:xfrm>
          <a:prstGeom prst="rect">
            <a:avLst/>
          </a:prstGeom>
          <a:noFill/>
          <a:ln w="9525">
            <a:noFill/>
            <a:miter lim="800000"/>
            <a:headEnd/>
            <a:tailEnd/>
          </a:ln>
          <a:effectLst>
            <a:glow rad="228600">
              <a:schemeClr val="accent2">
                <a:satMod val="175000"/>
                <a:alpha val="40000"/>
              </a:schemeClr>
            </a:glow>
          </a:effectLst>
        </p:spPr>
      </p:pic>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fontScale="90000"/>
            <a:scene3d>
              <a:camera prst="orthographicFront">
                <a:rot lat="0" lon="0" rev="0"/>
              </a:camera>
              <a:lightRig rig="glow" dir="t">
                <a:rot lat="0" lon="0" rev="3600000"/>
              </a:lightRig>
            </a:scene3d>
            <a:sp3d prstMaterial="softEdge">
              <a:bevelT w="29210" h="16510"/>
              <a:contourClr>
                <a:schemeClr val="accent4">
                  <a:alpha val="95000"/>
                </a:schemeClr>
              </a:contourClr>
            </a:sp3d>
          </a:bodyPr>
          <a:lstStyle/>
          <a:p>
            <a:pPr algn="ctr"/>
            <a:r>
              <a:rPr lang="fr-FR" b="1" dirty="0" smtClean="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rPr>
              <a:t>les différents genre de jeux</a:t>
            </a:r>
            <a:endParaRPr lang="fr-FR" b="1" dirty="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endParaRPr>
          </a:p>
        </p:txBody>
      </p:sp>
      <p:sp>
        <p:nvSpPr>
          <p:cNvPr id="11" name="Rectangle 10"/>
          <p:cNvSpPr/>
          <p:nvPr/>
        </p:nvSpPr>
        <p:spPr>
          <a:xfrm>
            <a:off x="928662" y="1928802"/>
            <a:ext cx="2159566" cy="369332"/>
          </a:xfrm>
          <a:prstGeom prst="rect">
            <a:avLst/>
          </a:prstGeom>
        </p:spPr>
        <p:txBody>
          <a:bodyPr wrap="none">
            <a:spAutoFit/>
          </a:bodyPr>
          <a:lstStyle/>
          <a:p>
            <a:r>
              <a:rPr lang="fr-FR" b="1" dirty="0" smtClean="0"/>
              <a:t>Jeu de plateforme</a:t>
            </a:r>
            <a:endParaRPr lang="fr-FR" b="1" dirty="0"/>
          </a:p>
        </p:txBody>
      </p:sp>
      <p:sp>
        <p:nvSpPr>
          <p:cNvPr id="17" name="Rectangle 16"/>
          <p:cNvSpPr/>
          <p:nvPr/>
        </p:nvSpPr>
        <p:spPr>
          <a:xfrm>
            <a:off x="5572132" y="1857364"/>
            <a:ext cx="2467342" cy="369332"/>
          </a:xfrm>
          <a:prstGeom prst="rect">
            <a:avLst/>
          </a:prstGeom>
        </p:spPr>
        <p:txBody>
          <a:bodyPr wrap="none">
            <a:spAutoFit/>
          </a:bodyPr>
          <a:lstStyle/>
          <a:p>
            <a:r>
              <a:rPr lang="fr-FR" b="1" dirty="0" smtClean="0"/>
              <a:t>Les jeux de stratégie</a:t>
            </a:r>
            <a:endParaRPr lang="fr-FR" b="1" dirty="0"/>
          </a:p>
        </p:txBody>
      </p:sp>
      <p:pic>
        <p:nvPicPr>
          <p:cNvPr id="21506" name="Picture 2"/>
          <p:cNvPicPr>
            <a:picLocks noChangeAspect="1" noChangeArrowheads="1"/>
          </p:cNvPicPr>
          <p:nvPr/>
        </p:nvPicPr>
        <p:blipFill>
          <a:blip r:embed="rId2" cstate="print"/>
          <a:srcRect/>
          <a:stretch>
            <a:fillRect/>
          </a:stretch>
        </p:blipFill>
        <p:spPr bwMode="auto">
          <a:xfrm>
            <a:off x="357158" y="2357430"/>
            <a:ext cx="4452942" cy="3339707"/>
          </a:xfrm>
          <a:prstGeom prst="rect">
            <a:avLst/>
          </a:prstGeom>
          <a:noFill/>
          <a:ln w="9525">
            <a:noFill/>
            <a:miter lim="800000"/>
            <a:headEnd/>
            <a:tailEnd/>
          </a:ln>
          <a:effectLst>
            <a:glow rad="228600">
              <a:schemeClr val="accent2">
                <a:satMod val="175000"/>
                <a:alpha val="40000"/>
              </a:schemeClr>
            </a:glow>
          </a:effectLst>
        </p:spPr>
      </p:pic>
      <p:pic>
        <p:nvPicPr>
          <p:cNvPr id="21507" name="Picture 3"/>
          <p:cNvPicPr>
            <a:picLocks noChangeAspect="1" noChangeArrowheads="1"/>
          </p:cNvPicPr>
          <p:nvPr/>
        </p:nvPicPr>
        <p:blipFill>
          <a:blip r:embed="rId3" cstate="print"/>
          <a:srcRect/>
          <a:stretch>
            <a:fillRect/>
          </a:stretch>
        </p:blipFill>
        <p:spPr bwMode="auto">
          <a:xfrm>
            <a:off x="5000628" y="2357430"/>
            <a:ext cx="3810026" cy="2857520"/>
          </a:xfrm>
          <a:prstGeom prst="rect">
            <a:avLst/>
          </a:prstGeom>
          <a:noFill/>
          <a:ln w="9525">
            <a:noFill/>
            <a:miter lim="800000"/>
            <a:headEnd/>
            <a:tailEnd/>
          </a:ln>
          <a:effectLst>
            <a:glow rad="228600">
              <a:schemeClr val="accent2">
                <a:satMod val="175000"/>
                <a:alpha val="40000"/>
              </a:schemeClr>
            </a:glow>
          </a:effectLst>
        </p:spPr>
      </p:pic>
      <p:sp>
        <p:nvSpPr>
          <p:cNvPr id="7" name="Espace réservé du numéro de diapositive 6"/>
          <p:cNvSpPr>
            <a:spLocks noGrp="1"/>
          </p:cNvSpPr>
          <p:nvPr>
            <p:ph type="sldNum" sz="quarter" idx="12"/>
          </p:nvPr>
        </p:nvSpPr>
        <p:spPr/>
        <p:txBody>
          <a:bodyPr/>
          <a:lstStyle/>
          <a:p>
            <a:fld id="{9924C13E-0D0D-4F3D-8DED-3F2D9C47FE25}" type="slidenum">
              <a:rPr lang="fr-FR" smtClean="0"/>
              <a:pPr/>
              <a:t>28</a:t>
            </a:fld>
            <a:endParaRPr lang="fr-FR"/>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fontScale="90000"/>
            <a:scene3d>
              <a:camera prst="orthographicFront">
                <a:rot lat="0" lon="0" rev="0"/>
              </a:camera>
              <a:lightRig rig="glow" dir="t">
                <a:rot lat="0" lon="0" rev="3600000"/>
              </a:lightRig>
            </a:scene3d>
            <a:sp3d prstMaterial="softEdge">
              <a:bevelT w="29210" h="16510"/>
              <a:contourClr>
                <a:schemeClr val="accent4">
                  <a:alpha val="95000"/>
                </a:schemeClr>
              </a:contourClr>
            </a:sp3d>
          </a:bodyPr>
          <a:lstStyle/>
          <a:p>
            <a:pPr algn="ctr"/>
            <a:r>
              <a:rPr lang="fr-FR" b="1" dirty="0" smtClean="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rPr>
              <a:t>les différents genre de jeux</a:t>
            </a:r>
            <a:endParaRPr lang="fr-FR" b="1" dirty="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endParaRPr>
          </a:p>
        </p:txBody>
      </p:sp>
      <p:sp>
        <p:nvSpPr>
          <p:cNvPr id="11" name="Rectangle 10"/>
          <p:cNvSpPr/>
          <p:nvPr/>
        </p:nvSpPr>
        <p:spPr>
          <a:xfrm>
            <a:off x="500034" y="1928802"/>
            <a:ext cx="2762295" cy="369332"/>
          </a:xfrm>
          <a:prstGeom prst="rect">
            <a:avLst/>
          </a:prstGeom>
        </p:spPr>
        <p:txBody>
          <a:bodyPr wrap="none">
            <a:spAutoFit/>
          </a:bodyPr>
          <a:lstStyle/>
          <a:p>
            <a:r>
              <a:rPr lang="fr-FR" b="1" dirty="0" smtClean="0"/>
              <a:t>Les jeux de type Puzzle</a:t>
            </a:r>
            <a:endParaRPr lang="fr-FR" b="1" dirty="0"/>
          </a:p>
        </p:txBody>
      </p:sp>
      <p:sp>
        <p:nvSpPr>
          <p:cNvPr id="17" name="Rectangle 16"/>
          <p:cNvSpPr/>
          <p:nvPr/>
        </p:nvSpPr>
        <p:spPr>
          <a:xfrm>
            <a:off x="5143504" y="1857364"/>
            <a:ext cx="2941831" cy="369332"/>
          </a:xfrm>
          <a:prstGeom prst="rect">
            <a:avLst/>
          </a:prstGeom>
        </p:spPr>
        <p:txBody>
          <a:bodyPr wrap="none">
            <a:spAutoFit/>
          </a:bodyPr>
          <a:lstStyle/>
          <a:p>
            <a:r>
              <a:rPr lang="fr-FR" b="1" dirty="0" smtClean="0"/>
              <a:t>La simulation mécanique</a:t>
            </a:r>
            <a:endParaRPr lang="fr-FR" b="1" dirty="0"/>
          </a:p>
        </p:txBody>
      </p:sp>
      <p:pic>
        <p:nvPicPr>
          <p:cNvPr id="22530" name="Picture 2"/>
          <p:cNvPicPr>
            <a:picLocks noChangeAspect="1" noChangeArrowheads="1"/>
          </p:cNvPicPr>
          <p:nvPr/>
        </p:nvPicPr>
        <p:blipFill>
          <a:blip r:embed="rId2" cstate="print"/>
          <a:srcRect/>
          <a:stretch>
            <a:fillRect/>
          </a:stretch>
        </p:blipFill>
        <p:spPr bwMode="auto">
          <a:xfrm>
            <a:off x="428596" y="2428868"/>
            <a:ext cx="3829050" cy="3819525"/>
          </a:xfrm>
          <a:prstGeom prst="rect">
            <a:avLst/>
          </a:prstGeom>
          <a:noFill/>
          <a:ln w="9525">
            <a:noFill/>
            <a:miter lim="800000"/>
            <a:headEnd/>
            <a:tailEnd/>
          </a:ln>
          <a:effectLst>
            <a:glow rad="228600">
              <a:schemeClr val="accent2">
                <a:satMod val="175000"/>
                <a:alpha val="40000"/>
              </a:schemeClr>
            </a:glow>
          </a:effectLst>
        </p:spPr>
      </p:pic>
      <p:pic>
        <p:nvPicPr>
          <p:cNvPr id="22531" name="Picture 3"/>
          <p:cNvPicPr>
            <a:picLocks noChangeAspect="1" noChangeArrowheads="1"/>
          </p:cNvPicPr>
          <p:nvPr/>
        </p:nvPicPr>
        <p:blipFill>
          <a:blip r:embed="rId3" cstate="print"/>
          <a:srcRect/>
          <a:stretch>
            <a:fillRect/>
          </a:stretch>
        </p:blipFill>
        <p:spPr bwMode="auto">
          <a:xfrm>
            <a:off x="4643438" y="2428868"/>
            <a:ext cx="3810026" cy="2143140"/>
          </a:xfrm>
          <a:prstGeom prst="rect">
            <a:avLst/>
          </a:prstGeom>
          <a:noFill/>
          <a:ln w="9525">
            <a:noFill/>
            <a:miter lim="800000"/>
            <a:headEnd/>
            <a:tailEnd/>
          </a:ln>
          <a:effectLst>
            <a:glow rad="228600">
              <a:schemeClr val="accent2">
                <a:satMod val="175000"/>
                <a:alpha val="40000"/>
              </a:schemeClr>
            </a:glow>
          </a:effectLst>
        </p:spPr>
      </p:pic>
      <p:sp>
        <p:nvSpPr>
          <p:cNvPr id="7" name="Espace réservé du numéro de diapositive 6"/>
          <p:cNvSpPr>
            <a:spLocks noGrp="1"/>
          </p:cNvSpPr>
          <p:nvPr>
            <p:ph type="sldNum" sz="quarter" idx="12"/>
          </p:nvPr>
        </p:nvSpPr>
        <p:spPr/>
        <p:txBody>
          <a:bodyPr/>
          <a:lstStyle/>
          <a:p>
            <a:fld id="{9924C13E-0D0D-4F3D-8DED-3F2D9C47FE25}" type="slidenum">
              <a:rPr lang="fr-FR" smtClean="0"/>
              <a:pPr/>
              <a:t>29</a:t>
            </a:fld>
            <a:endParaRPr lang="fr-FR"/>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fontScale="90000"/>
            <a:scene3d>
              <a:camera prst="orthographicFront">
                <a:rot lat="0" lon="0" rev="0"/>
              </a:camera>
              <a:lightRig rig="glow" dir="t">
                <a:rot lat="0" lon="0" rev="3600000"/>
              </a:lightRig>
            </a:scene3d>
            <a:sp3d prstMaterial="softEdge">
              <a:bevelT w="29210" h="16510"/>
              <a:contourClr>
                <a:schemeClr val="accent4">
                  <a:alpha val="95000"/>
                </a:schemeClr>
              </a:contourClr>
            </a:sp3d>
          </a:bodyPr>
          <a:lstStyle/>
          <a:p>
            <a:pPr algn="ctr"/>
            <a:r>
              <a:rPr lang="fr-FR" b="1" dirty="0" smtClean="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rPr>
              <a:t>les différents genre de jeux</a:t>
            </a:r>
            <a:endParaRPr lang="fr-FR" b="1" dirty="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endParaRPr>
          </a:p>
        </p:txBody>
      </p:sp>
      <p:sp>
        <p:nvSpPr>
          <p:cNvPr id="11" name="Rectangle 10"/>
          <p:cNvSpPr/>
          <p:nvPr/>
        </p:nvSpPr>
        <p:spPr>
          <a:xfrm>
            <a:off x="928662" y="1928802"/>
            <a:ext cx="2634054" cy="369332"/>
          </a:xfrm>
          <a:prstGeom prst="rect">
            <a:avLst/>
          </a:prstGeom>
        </p:spPr>
        <p:txBody>
          <a:bodyPr wrap="none">
            <a:spAutoFit/>
          </a:bodyPr>
          <a:lstStyle/>
          <a:p>
            <a:r>
              <a:rPr lang="fr-FR" b="1" dirty="0" smtClean="0"/>
              <a:t>La simulation sportive</a:t>
            </a:r>
            <a:endParaRPr lang="fr-FR" b="1" dirty="0"/>
          </a:p>
        </p:txBody>
      </p:sp>
      <p:sp>
        <p:nvSpPr>
          <p:cNvPr id="17" name="Rectangle 16"/>
          <p:cNvSpPr/>
          <p:nvPr/>
        </p:nvSpPr>
        <p:spPr>
          <a:xfrm>
            <a:off x="5572132" y="1857364"/>
            <a:ext cx="1800493" cy="369332"/>
          </a:xfrm>
          <a:prstGeom prst="rect">
            <a:avLst/>
          </a:prstGeom>
        </p:spPr>
        <p:txBody>
          <a:bodyPr wrap="none">
            <a:spAutoFit/>
          </a:bodyPr>
          <a:lstStyle/>
          <a:p>
            <a:r>
              <a:rPr lang="fr-FR" b="1" dirty="0" smtClean="0"/>
              <a:t>Jeu de gestion</a:t>
            </a:r>
            <a:endParaRPr lang="fr-FR" b="1" dirty="0"/>
          </a:p>
        </p:txBody>
      </p:sp>
      <p:pic>
        <p:nvPicPr>
          <p:cNvPr id="23554" name="Picture 2"/>
          <p:cNvPicPr>
            <a:picLocks noChangeAspect="1" noChangeArrowheads="1"/>
          </p:cNvPicPr>
          <p:nvPr/>
        </p:nvPicPr>
        <p:blipFill>
          <a:blip r:embed="rId2" cstate="print"/>
          <a:srcRect/>
          <a:stretch>
            <a:fillRect/>
          </a:stretch>
        </p:blipFill>
        <p:spPr bwMode="auto">
          <a:xfrm>
            <a:off x="357158" y="2500306"/>
            <a:ext cx="4317988" cy="2428868"/>
          </a:xfrm>
          <a:prstGeom prst="rect">
            <a:avLst/>
          </a:prstGeom>
          <a:noFill/>
          <a:ln w="9525">
            <a:noFill/>
            <a:miter lim="800000"/>
            <a:headEnd/>
            <a:tailEnd/>
          </a:ln>
          <a:effectLst>
            <a:glow rad="228600">
              <a:schemeClr val="accent2">
                <a:satMod val="175000"/>
                <a:alpha val="40000"/>
              </a:schemeClr>
            </a:glow>
          </a:effectLst>
        </p:spPr>
      </p:pic>
      <p:pic>
        <p:nvPicPr>
          <p:cNvPr id="23555" name="Picture 3"/>
          <p:cNvPicPr>
            <a:picLocks noChangeAspect="1" noChangeArrowheads="1"/>
          </p:cNvPicPr>
          <p:nvPr/>
        </p:nvPicPr>
        <p:blipFill>
          <a:blip r:embed="rId3" cstate="print"/>
          <a:srcRect/>
          <a:stretch>
            <a:fillRect/>
          </a:stretch>
        </p:blipFill>
        <p:spPr bwMode="auto">
          <a:xfrm>
            <a:off x="5000628" y="2428868"/>
            <a:ext cx="3905278" cy="2928958"/>
          </a:xfrm>
          <a:prstGeom prst="rect">
            <a:avLst/>
          </a:prstGeom>
          <a:noFill/>
          <a:ln w="9525">
            <a:noFill/>
            <a:miter lim="800000"/>
            <a:headEnd/>
            <a:tailEnd/>
          </a:ln>
          <a:effectLst>
            <a:glow rad="228600">
              <a:schemeClr val="accent2">
                <a:satMod val="175000"/>
                <a:alpha val="40000"/>
              </a:schemeClr>
            </a:glow>
          </a:effectLst>
        </p:spPr>
      </p:pic>
      <p:sp>
        <p:nvSpPr>
          <p:cNvPr id="7" name="Espace réservé du numéro de diapositive 6"/>
          <p:cNvSpPr>
            <a:spLocks noGrp="1"/>
          </p:cNvSpPr>
          <p:nvPr>
            <p:ph type="sldNum" sz="quarter" idx="12"/>
          </p:nvPr>
        </p:nvSpPr>
        <p:spPr/>
        <p:txBody>
          <a:bodyPr/>
          <a:lstStyle/>
          <a:p>
            <a:fld id="{9924C13E-0D0D-4F3D-8DED-3F2D9C47FE25}" type="slidenum">
              <a:rPr lang="fr-FR" smtClean="0"/>
              <a:pPr/>
              <a:t>30</a:t>
            </a:fld>
            <a:endParaRPr lang="fr-FR"/>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fontScale="90000"/>
            <a:scene3d>
              <a:camera prst="orthographicFront">
                <a:rot lat="0" lon="0" rev="0"/>
              </a:camera>
              <a:lightRig rig="glow" dir="t">
                <a:rot lat="0" lon="0" rev="3600000"/>
              </a:lightRig>
            </a:scene3d>
            <a:sp3d prstMaterial="softEdge">
              <a:bevelT w="29210" h="16510"/>
              <a:contourClr>
                <a:schemeClr val="accent4">
                  <a:alpha val="95000"/>
                </a:schemeClr>
              </a:contourClr>
            </a:sp3d>
          </a:bodyPr>
          <a:lstStyle/>
          <a:p>
            <a:pPr algn="ctr"/>
            <a:r>
              <a:rPr lang="fr-FR" b="1" dirty="0" smtClean="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rPr>
              <a:t>les différents genre de jeux</a:t>
            </a:r>
            <a:endParaRPr lang="fr-FR" b="1" dirty="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endParaRPr>
          </a:p>
        </p:txBody>
      </p:sp>
      <p:sp>
        <p:nvSpPr>
          <p:cNvPr id="11" name="Rectangle 10"/>
          <p:cNvSpPr/>
          <p:nvPr/>
        </p:nvSpPr>
        <p:spPr>
          <a:xfrm>
            <a:off x="2000232" y="1928802"/>
            <a:ext cx="595035" cy="369332"/>
          </a:xfrm>
          <a:prstGeom prst="rect">
            <a:avLst/>
          </a:prstGeom>
        </p:spPr>
        <p:txBody>
          <a:bodyPr wrap="none">
            <a:spAutoFit/>
          </a:bodyPr>
          <a:lstStyle/>
          <a:p>
            <a:r>
              <a:rPr lang="fr-FR" b="1" dirty="0" err="1" smtClean="0"/>
              <a:t>Fps</a:t>
            </a:r>
            <a:endParaRPr lang="fr-FR" b="1" dirty="0"/>
          </a:p>
        </p:txBody>
      </p:sp>
      <p:sp>
        <p:nvSpPr>
          <p:cNvPr id="17" name="Rectangle 16"/>
          <p:cNvSpPr/>
          <p:nvPr/>
        </p:nvSpPr>
        <p:spPr>
          <a:xfrm>
            <a:off x="5572132" y="1857364"/>
            <a:ext cx="1980029" cy="369332"/>
          </a:xfrm>
          <a:prstGeom prst="rect">
            <a:avLst/>
          </a:prstGeom>
        </p:spPr>
        <p:txBody>
          <a:bodyPr wrap="none">
            <a:spAutoFit/>
          </a:bodyPr>
          <a:lstStyle/>
          <a:p>
            <a:r>
              <a:rPr lang="fr-FR" b="1" dirty="0" smtClean="0"/>
              <a:t>Jeu d’infiltration</a:t>
            </a:r>
            <a:endParaRPr lang="fr-FR" b="1" dirty="0"/>
          </a:p>
        </p:txBody>
      </p:sp>
      <p:pic>
        <p:nvPicPr>
          <p:cNvPr id="24578" name="Picture 2"/>
          <p:cNvPicPr>
            <a:picLocks noChangeAspect="1" noChangeArrowheads="1"/>
          </p:cNvPicPr>
          <p:nvPr/>
        </p:nvPicPr>
        <p:blipFill>
          <a:blip r:embed="rId2" cstate="print"/>
          <a:srcRect/>
          <a:stretch>
            <a:fillRect/>
          </a:stretch>
        </p:blipFill>
        <p:spPr bwMode="auto">
          <a:xfrm>
            <a:off x="428596" y="2500306"/>
            <a:ext cx="4395782" cy="3296837"/>
          </a:xfrm>
          <a:prstGeom prst="rect">
            <a:avLst/>
          </a:prstGeom>
          <a:noFill/>
          <a:ln w="9525">
            <a:noFill/>
            <a:miter lim="800000"/>
            <a:headEnd/>
            <a:tailEnd/>
          </a:ln>
          <a:effectLst>
            <a:glow rad="228600">
              <a:schemeClr val="accent2">
                <a:satMod val="175000"/>
                <a:alpha val="40000"/>
              </a:schemeClr>
            </a:glow>
          </a:effectLst>
        </p:spPr>
      </p:pic>
      <p:pic>
        <p:nvPicPr>
          <p:cNvPr id="24579" name="Picture 3"/>
          <p:cNvPicPr>
            <a:picLocks noChangeAspect="1" noChangeArrowheads="1"/>
          </p:cNvPicPr>
          <p:nvPr/>
        </p:nvPicPr>
        <p:blipFill>
          <a:blip r:embed="rId3" cstate="print"/>
          <a:srcRect/>
          <a:stretch>
            <a:fillRect/>
          </a:stretch>
        </p:blipFill>
        <p:spPr bwMode="auto">
          <a:xfrm>
            <a:off x="5000628" y="2500306"/>
            <a:ext cx="3810000" cy="2857500"/>
          </a:xfrm>
          <a:prstGeom prst="rect">
            <a:avLst/>
          </a:prstGeom>
          <a:noFill/>
          <a:ln w="9525">
            <a:noFill/>
            <a:miter lim="800000"/>
            <a:headEnd/>
            <a:tailEnd/>
          </a:ln>
          <a:effectLst>
            <a:glow rad="228600">
              <a:schemeClr val="accent2">
                <a:satMod val="175000"/>
                <a:alpha val="40000"/>
              </a:schemeClr>
            </a:glow>
          </a:effectLst>
        </p:spPr>
      </p:pic>
      <p:sp>
        <p:nvSpPr>
          <p:cNvPr id="7" name="Espace réservé du numéro de diapositive 6"/>
          <p:cNvSpPr>
            <a:spLocks noGrp="1"/>
          </p:cNvSpPr>
          <p:nvPr>
            <p:ph type="sldNum" sz="quarter" idx="12"/>
          </p:nvPr>
        </p:nvSpPr>
        <p:spPr/>
        <p:txBody>
          <a:bodyPr/>
          <a:lstStyle/>
          <a:p>
            <a:fld id="{9924C13E-0D0D-4F3D-8DED-3F2D9C47FE25}" type="slidenum">
              <a:rPr lang="fr-FR" smtClean="0"/>
              <a:pPr/>
              <a:t>31</a:t>
            </a:fld>
            <a:endParaRPr lang="fr-FR"/>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28596" y="214290"/>
            <a:ext cx="7467600" cy="1143000"/>
          </a:xfrm>
        </p:spPr>
        <p:txBody>
          <a:bodyPr>
            <a:normAutofit/>
            <a:scene3d>
              <a:camera prst="orthographicFront">
                <a:rot lat="0" lon="0" rev="0"/>
              </a:camera>
              <a:lightRig rig="glow" dir="t">
                <a:rot lat="0" lon="0" rev="3600000"/>
              </a:lightRig>
            </a:scene3d>
            <a:sp3d prstMaterial="softEdge">
              <a:bevelT w="29210" h="16510"/>
              <a:contourClr>
                <a:schemeClr val="accent4">
                  <a:alpha val="95000"/>
                </a:schemeClr>
              </a:contourClr>
            </a:sp3d>
          </a:bodyPr>
          <a:lstStyle/>
          <a:p>
            <a:pPr algn="ctr"/>
            <a:r>
              <a:rPr lang="fr-FR" b="1" dirty="0" smtClean="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rPr>
              <a:t>Le future du jeux vidéo</a:t>
            </a:r>
            <a:endParaRPr lang="fr-FR" b="1" dirty="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endParaRPr>
          </a:p>
        </p:txBody>
      </p:sp>
      <p:pic>
        <p:nvPicPr>
          <p:cNvPr id="1026" name="Picture 2"/>
          <p:cNvPicPr>
            <a:picLocks noChangeAspect="1" noChangeArrowheads="1"/>
          </p:cNvPicPr>
          <p:nvPr/>
        </p:nvPicPr>
        <p:blipFill>
          <a:blip r:embed="rId2" cstate="print"/>
          <a:srcRect/>
          <a:stretch>
            <a:fillRect/>
          </a:stretch>
        </p:blipFill>
        <p:spPr bwMode="auto">
          <a:xfrm>
            <a:off x="2500298" y="1785926"/>
            <a:ext cx="3154405" cy="2428892"/>
          </a:xfrm>
          <a:prstGeom prst="rect">
            <a:avLst/>
          </a:prstGeom>
          <a:noFill/>
          <a:ln w="9525">
            <a:noFill/>
            <a:miter lim="800000"/>
            <a:headEnd/>
            <a:tailEnd/>
          </a:ln>
        </p:spPr>
      </p:pic>
      <p:sp>
        <p:nvSpPr>
          <p:cNvPr id="8" name="ZoneTexte 7"/>
          <p:cNvSpPr txBox="1"/>
          <p:nvPr/>
        </p:nvSpPr>
        <p:spPr>
          <a:xfrm>
            <a:off x="3143240" y="4286256"/>
            <a:ext cx="3000395" cy="646331"/>
          </a:xfrm>
          <a:prstGeom prst="rect">
            <a:avLst/>
          </a:prstGeom>
          <a:noFill/>
        </p:spPr>
        <p:txBody>
          <a:bodyPr wrap="square" rtlCol="0">
            <a:spAutoFit/>
          </a:bodyPr>
          <a:lstStyle/>
          <a:p>
            <a:r>
              <a:rPr lang="fr-FR" b="1" dirty="0" smtClean="0"/>
              <a:t>Cloud Gaming</a:t>
            </a:r>
          </a:p>
          <a:p>
            <a:r>
              <a:rPr lang="fr-FR" dirty="0" err="1" smtClean="0"/>
              <a:t>OnLive</a:t>
            </a:r>
            <a:r>
              <a:rPr lang="fr-FR" dirty="0" smtClean="0"/>
              <a:t> </a:t>
            </a:r>
            <a:endParaRPr lang="fr-FR" dirty="0"/>
          </a:p>
        </p:txBody>
      </p:sp>
      <p:sp>
        <p:nvSpPr>
          <p:cNvPr id="9" name="Espace réservé du numéro de diapositive 8"/>
          <p:cNvSpPr>
            <a:spLocks noGrp="1"/>
          </p:cNvSpPr>
          <p:nvPr>
            <p:ph type="sldNum" sz="quarter" idx="12"/>
          </p:nvPr>
        </p:nvSpPr>
        <p:spPr/>
        <p:txBody>
          <a:bodyPr/>
          <a:lstStyle/>
          <a:p>
            <a:fld id="{9924C13E-0D0D-4F3D-8DED-3F2D9C47FE25}" type="slidenum">
              <a:rPr lang="fr-FR" smtClean="0"/>
              <a:pPr/>
              <a:t>32</a:t>
            </a:fld>
            <a:endParaRPr lang="fr-FR"/>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85786" y="2571744"/>
            <a:ext cx="7467600" cy="1143000"/>
          </a:xfrm>
        </p:spPr>
        <p:txBody>
          <a:bodyPr>
            <a:normAutofit/>
            <a:scene3d>
              <a:camera prst="orthographicFront">
                <a:rot lat="0" lon="0" rev="0"/>
              </a:camera>
              <a:lightRig rig="glow" dir="t">
                <a:rot lat="0" lon="0" rev="3600000"/>
              </a:lightRig>
            </a:scene3d>
            <a:sp3d prstMaterial="softEdge">
              <a:bevelT w="29210" h="16510"/>
              <a:contourClr>
                <a:schemeClr val="accent4">
                  <a:alpha val="95000"/>
                </a:schemeClr>
              </a:contourClr>
            </a:sp3d>
          </a:bodyPr>
          <a:lstStyle/>
          <a:p>
            <a:pPr algn="ctr"/>
            <a:r>
              <a:rPr lang="fr-FR" b="1" dirty="0" smtClean="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rPr>
              <a:t>Réalité augmentée</a:t>
            </a:r>
            <a:endParaRPr lang="fr-FR" b="1" dirty="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endParaRPr>
          </a:p>
        </p:txBody>
      </p:sp>
      <p:sp>
        <p:nvSpPr>
          <p:cNvPr id="3" name="Espace réservé du numéro de diapositive 2"/>
          <p:cNvSpPr>
            <a:spLocks noGrp="1"/>
          </p:cNvSpPr>
          <p:nvPr>
            <p:ph type="sldNum" sz="quarter" idx="12"/>
          </p:nvPr>
        </p:nvSpPr>
        <p:spPr/>
        <p:txBody>
          <a:bodyPr/>
          <a:lstStyle/>
          <a:p>
            <a:fld id="{9924C13E-0D0D-4F3D-8DED-3F2D9C47FE25}" type="slidenum">
              <a:rPr lang="fr-FR" smtClean="0"/>
              <a:pPr/>
              <a:t>33</a:t>
            </a:fld>
            <a:endParaRPr lang="fr-FR"/>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scene3d>
              <a:camera prst="orthographicFront">
                <a:rot lat="0" lon="0" rev="0"/>
              </a:camera>
              <a:lightRig rig="glow" dir="t">
                <a:rot lat="0" lon="0" rev="3600000"/>
              </a:lightRig>
            </a:scene3d>
            <a:sp3d prstMaterial="softEdge">
              <a:bevelT w="29210" h="16510"/>
              <a:contourClr>
                <a:schemeClr val="accent4">
                  <a:alpha val="95000"/>
                </a:schemeClr>
              </a:contourClr>
            </a:sp3d>
          </a:bodyPr>
          <a:lstStyle/>
          <a:p>
            <a:pPr algn="ctr"/>
            <a:r>
              <a:rPr lang="fr-FR" b="1" dirty="0" smtClean="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rPr>
              <a:t>Conclusion</a:t>
            </a:r>
            <a:endParaRPr lang="fr-FR" b="1" dirty="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endParaRPr>
          </a:p>
        </p:txBody>
      </p:sp>
      <p:sp>
        <p:nvSpPr>
          <p:cNvPr id="3" name="Espace réservé du contenu 2"/>
          <p:cNvSpPr>
            <a:spLocks noGrp="1"/>
          </p:cNvSpPr>
          <p:nvPr>
            <p:ph idx="1"/>
          </p:nvPr>
        </p:nvSpPr>
        <p:spPr/>
        <p:txBody>
          <a:bodyPr>
            <a:normAutofit/>
          </a:bodyPr>
          <a:lstStyle/>
          <a:p>
            <a:r>
              <a:rPr lang="fr-FR" dirty="0" smtClean="0"/>
              <a:t>Le future du jeux vidéo s’oriente sur les nouvelles façons de jouer</a:t>
            </a:r>
          </a:p>
          <a:p>
            <a:r>
              <a:rPr lang="fr-FR" dirty="0" smtClean="0"/>
              <a:t>Plein idées mais sur quelle idée se lancer</a:t>
            </a:r>
            <a:endParaRPr lang="fr-FR" dirty="0"/>
          </a:p>
        </p:txBody>
      </p:sp>
      <p:sp>
        <p:nvSpPr>
          <p:cNvPr id="4" name="Espace réservé du numéro de diapositive 3"/>
          <p:cNvSpPr>
            <a:spLocks noGrp="1"/>
          </p:cNvSpPr>
          <p:nvPr>
            <p:ph type="sldNum" sz="quarter" idx="12"/>
          </p:nvPr>
        </p:nvSpPr>
        <p:spPr/>
        <p:txBody>
          <a:bodyPr/>
          <a:lstStyle/>
          <a:p>
            <a:fld id="{9924C13E-0D0D-4F3D-8DED-3F2D9C47FE25}" type="slidenum">
              <a:rPr lang="fr-FR" smtClean="0"/>
              <a:pPr/>
              <a:t>34</a:t>
            </a:fld>
            <a:endParaRPr lang="fr-FR"/>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scene3d>
              <a:camera prst="orthographicFront">
                <a:rot lat="0" lon="0" rev="0"/>
              </a:camera>
              <a:lightRig rig="glow" dir="t">
                <a:rot lat="0" lon="0" rev="3600000"/>
              </a:lightRig>
            </a:scene3d>
            <a:sp3d prstMaterial="softEdge">
              <a:bevelT w="29210" h="16510"/>
              <a:contourClr>
                <a:schemeClr val="accent4">
                  <a:alpha val="95000"/>
                </a:schemeClr>
              </a:contourClr>
            </a:sp3d>
          </a:bodyPr>
          <a:lstStyle/>
          <a:p>
            <a:pPr algn="ctr"/>
            <a:r>
              <a:rPr lang="fr-FR" b="1" dirty="0" smtClean="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rPr>
              <a:t>Sources</a:t>
            </a:r>
            <a:endParaRPr lang="fr-FR" b="1" dirty="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endParaRPr>
          </a:p>
        </p:txBody>
      </p:sp>
      <p:sp>
        <p:nvSpPr>
          <p:cNvPr id="3" name="Espace réservé du contenu 2"/>
          <p:cNvSpPr>
            <a:spLocks noGrp="1"/>
          </p:cNvSpPr>
          <p:nvPr>
            <p:ph idx="1"/>
          </p:nvPr>
        </p:nvSpPr>
        <p:spPr>
          <a:xfrm>
            <a:off x="457200" y="1600200"/>
            <a:ext cx="8043890" cy="4614882"/>
          </a:xfrm>
        </p:spPr>
        <p:txBody>
          <a:bodyPr>
            <a:normAutofit/>
          </a:bodyPr>
          <a:lstStyle/>
          <a:p>
            <a:r>
              <a:rPr lang="fr-FR" dirty="0" smtClean="0">
                <a:hlinkClick r:id="rId2"/>
              </a:rPr>
              <a:t>http://</a:t>
            </a:r>
            <a:r>
              <a:rPr lang="fr-FR" dirty="0" smtClean="0">
                <a:hlinkClick r:id="rId2"/>
              </a:rPr>
              <a:t>www.ultimatepsp.fr</a:t>
            </a:r>
            <a:endParaRPr lang="fr-FR" dirty="0" smtClean="0"/>
          </a:p>
          <a:p>
            <a:r>
              <a:rPr lang="fr-FR" dirty="0" smtClean="0">
                <a:hlinkClick r:id="rId3"/>
              </a:rPr>
              <a:t>http://</a:t>
            </a:r>
            <a:r>
              <a:rPr lang="fr-FR" dirty="0" smtClean="0">
                <a:hlinkClick r:id="rId3"/>
              </a:rPr>
              <a:t>fr.wikipedia.org</a:t>
            </a:r>
            <a:endParaRPr lang="fr-FR" dirty="0" smtClean="0"/>
          </a:p>
          <a:p>
            <a:r>
              <a:rPr lang="fr-FR" dirty="0" smtClean="0">
                <a:hlinkClick r:id="rId4"/>
              </a:rPr>
              <a:t>http://</a:t>
            </a:r>
            <a:r>
              <a:rPr lang="fr-FR" dirty="0" smtClean="0">
                <a:hlinkClick r:id="rId4"/>
              </a:rPr>
              <a:t>www.youtube.com</a:t>
            </a:r>
            <a:endParaRPr lang="fr-FR" dirty="0" smtClean="0"/>
          </a:p>
          <a:p>
            <a:r>
              <a:rPr lang="fr-FR" dirty="0" smtClean="0">
                <a:hlinkClick r:id="rId5"/>
              </a:rPr>
              <a:t>http://</a:t>
            </a:r>
            <a:r>
              <a:rPr lang="fr-FR" dirty="0" smtClean="0">
                <a:hlinkClick r:id="rId5"/>
              </a:rPr>
              <a:t>www.jeuxvideo.com/etajvbis.htm</a:t>
            </a:r>
            <a:endParaRPr lang="fr-FR" dirty="0" smtClean="0"/>
          </a:p>
          <a:p>
            <a:r>
              <a:rPr lang="fr-FR" dirty="0" smtClean="0">
                <a:hlinkClick r:id="rId6"/>
              </a:rPr>
              <a:t>http://www.youtube.com/?</a:t>
            </a:r>
            <a:r>
              <a:rPr lang="fr-FR" dirty="0" smtClean="0">
                <a:hlinkClick r:id="rId6"/>
              </a:rPr>
              <a:t>gl=FR&amp;hl=fr</a:t>
            </a:r>
            <a:endParaRPr lang="fr-FR" dirty="0" smtClean="0"/>
          </a:p>
          <a:p>
            <a:r>
              <a:rPr lang="fr-FR" dirty="0" smtClean="0">
                <a:hlinkClick r:id="rId7"/>
              </a:rPr>
              <a:t>http://</a:t>
            </a:r>
            <a:r>
              <a:rPr lang="fr-FR" dirty="0" smtClean="0">
                <a:hlinkClick r:id="rId7"/>
              </a:rPr>
              <a:t>images.google.fr/imghp?hl=fr&amp;tab=wi</a:t>
            </a:r>
            <a:endParaRPr lang="fr-FR" dirty="0" smtClean="0"/>
          </a:p>
          <a:p>
            <a:r>
              <a:rPr lang="fr-FR" dirty="0" smtClean="0">
                <a:hlinkClick r:id="rId8"/>
              </a:rPr>
              <a:t>http://www.gamekult.com</a:t>
            </a:r>
            <a:r>
              <a:rPr lang="fr-FR" dirty="0" smtClean="0">
                <a:hlinkClick r:id="rId8"/>
              </a:rPr>
              <a:t>/</a:t>
            </a:r>
            <a:endParaRPr lang="fr-FR" dirty="0" smtClean="0"/>
          </a:p>
          <a:p>
            <a:r>
              <a:rPr lang="fr-FR" dirty="0" smtClean="0">
                <a:hlinkClick r:id="rId9"/>
              </a:rPr>
              <a:t>http://johnnylee.net</a:t>
            </a:r>
            <a:r>
              <a:rPr lang="fr-FR" dirty="0" smtClean="0">
                <a:hlinkClick r:id="rId9"/>
              </a:rPr>
              <a:t>/</a:t>
            </a:r>
            <a:endParaRPr lang="fr-FR" dirty="0" smtClean="0"/>
          </a:p>
          <a:p>
            <a:endParaRPr lang="fr-FR" dirty="0" smtClean="0"/>
          </a:p>
          <a:p>
            <a:endParaRPr lang="fr-FR" dirty="0"/>
          </a:p>
        </p:txBody>
      </p:sp>
      <p:sp>
        <p:nvSpPr>
          <p:cNvPr id="4" name="Espace réservé du numéro de diapositive 3"/>
          <p:cNvSpPr>
            <a:spLocks noGrp="1"/>
          </p:cNvSpPr>
          <p:nvPr>
            <p:ph type="sldNum" sz="quarter" idx="12"/>
          </p:nvPr>
        </p:nvSpPr>
        <p:spPr/>
        <p:txBody>
          <a:bodyPr/>
          <a:lstStyle/>
          <a:p>
            <a:fld id="{9924C13E-0D0D-4F3D-8DED-3F2D9C47FE25}" type="slidenum">
              <a:rPr lang="fr-FR" smtClean="0"/>
              <a:pPr/>
              <a:t>35</a:t>
            </a:fld>
            <a:endParaRPr lang="fr-F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Technique">
  <a:themeElements>
    <a:clrScheme name="Technique">
      <a:dk1>
        <a:sysClr val="windowText" lastClr="000000"/>
      </a:dk1>
      <a:lt1>
        <a:sysClr val="window" lastClr="FFFFFF"/>
      </a:lt1>
      <a:dk2>
        <a:srgbClr val="3B3B3B"/>
      </a:dk2>
      <a:lt2>
        <a:srgbClr val="D4D2D0"/>
      </a:lt2>
      <a:accent1>
        <a:srgbClr val="6EA0B0"/>
      </a:accent1>
      <a:accent2>
        <a:srgbClr val="CCAF0A"/>
      </a:accent2>
      <a:accent3>
        <a:srgbClr val="8D89A4"/>
      </a:accent3>
      <a:accent4>
        <a:srgbClr val="748560"/>
      </a:accent4>
      <a:accent5>
        <a:srgbClr val="9E9273"/>
      </a:accent5>
      <a:accent6>
        <a:srgbClr val="7E848D"/>
      </a:accent6>
      <a:hlink>
        <a:srgbClr val="00C8C3"/>
      </a:hlink>
      <a:folHlink>
        <a:srgbClr val="A116E0"/>
      </a:folHlink>
    </a:clrScheme>
    <a:fontScheme name="Technique">
      <a:majorFont>
        <a:latin typeface="Franklin Gothic Book"/>
        <a:ea typeface=""/>
        <a:cs typeface=""/>
        <a:font script="Jpan" typeface="ＭＳ Ｐゴシック"/>
        <a:font script="Hang" typeface="HY견고딕"/>
        <a:font script="Hans" typeface="宋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Arial"/>
        <a:ea typeface=""/>
        <a:cs typeface=""/>
        <a:font script="Jpan" typeface="HGｺﾞｼｯｸM"/>
        <a:font script="Hang" typeface="HY중고딕"/>
        <a:font script="Hans" typeface="黑体"/>
        <a:font script="Hant" typeface="微軟正黑體"/>
        <a:font script="Arab" typeface="Tahoma"/>
        <a:font script="Hebr" typeface="Levenim MT"/>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Technique">
      <a:fillStyleLst>
        <a:solidFill>
          <a:schemeClr val="phClr"/>
        </a:solidFill>
        <a:gradFill rotWithShape="1">
          <a:gsLst>
            <a:gs pos="0">
              <a:schemeClr val="phClr">
                <a:tint val="1000"/>
              </a:schemeClr>
            </a:gs>
            <a:gs pos="68000">
              <a:schemeClr val="phClr">
                <a:tint val="77000"/>
              </a:schemeClr>
            </a:gs>
            <a:gs pos="81000">
              <a:schemeClr val="phClr">
                <a:tint val="79000"/>
              </a:schemeClr>
            </a:gs>
            <a:gs pos="86000">
              <a:schemeClr val="phClr">
                <a:tint val="73000"/>
              </a:schemeClr>
            </a:gs>
            <a:gs pos="100000">
              <a:schemeClr val="phClr">
                <a:tint val="35000"/>
              </a:schemeClr>
            </a:gs>
          </a:gsLst>
          <a:lin ang="5400000" scaled="1"/>
        </a:gradFill>
        <a:gradFill rotWithShape="1">
          <a:gsLst>
            <a:gs pos="0">
              <a:schemeClr val="phClr">
                <a:tint val="73000"/>
                <a:satMod val="150000"/>
              </a:schemeClr>
            </a:gs>
            <a:gs pos="25000">
              <a:schemeClr val="phClr">
                <a:tint val="96000"/>
                <a:shade val="80000"/>
                <a:satMod val="105000"/>
              </a:schemeClr>
            </a:gs>
            <a:gs pos="38000">
              <a:schemeClr val="phClr">
                <a:tint val="96000"/>
                <a:shade val="59000"/>
                <a:satMod val="120000"/>
              </a:schemeClr>
            </a:gs>
            <a:gs pos="55000">
              <a:schemeClr val="phClr">
                <a:shade val="57000"/>
                <a:satMod val="120000"/>
              </a:schemeClr>
            </a:gs>
            <a:gs pos="80000">
              <a:schemeClr val="phClr">
                <a:shade val="56000"/>
                <a:satMod val="145000"/>
              </a:schemeClr>
            </a:gs>
            <a:gs pos="88000">
              <a:schemeClr val="phClr">
                <a:shade val="63000"/>
                <a:satMod val="160000"/>
              </a:schemeClr>
            </a:gs>
            <a:gs pos="100000">
              <a:schemeClr val="phClr">
                <a:tint val="99555"/>
                <a:satMod val="155000"/>
              </a:schemeClr>
            </a:gs>
          </a:gsLst>
          <a:lin ang="5400000" scaled="1"/>
        </a:gradFill>
      </a:fillStyleLst>
      <a:lnStyleLst>
        <a:ln w="9525" cap="flat" cmpd="sng" algn="ctr">
          <a:solidFill>
            <a:schemeClr val="phClr">
              <a:shade val="60000"/>
              <a:satMod val="300000"/>
            </a:schemeClr>
          </a:solidFill>
          <a:prstDash val="solid"/>
        </a:ln>
        <a:ln w="19050" cap="flat" cmpd="sng" algn="ctr">
          <a:solidFill>
            <a:schemeClr val="phClr"/>
          </a:solidFill>
          <a:prstDash val="solid"/>
        </a:ln>
        <a:ln w="19050" cap="flat" cmpd="sng" algn="ctr">
          <a:solidFill>
            <a:schemeClr val="phClr"/>
          </a:solidFill>
          <a:prstDash val="solid"/>
        </a:ln>
      </a:lnStyleLst>
      <a:effectStyleLst>
        <a:effectStyle>
          <a:effectLst>
            <a:glow rad="63500">
              <a:schemeClr val="phClr">
                <a:tint val="30000"/>
                <a:shade val="95000"/>
                <a:satMod val="300000"/>
                <a:alpha val="50000"/>
              </a:schemeClr>
            </a:glow>
          </a:effectLst>
        </a:effectStyle>
        <a:effectStyle>
          <a:effectLst>
            <a:glow rad="70000">
              <a:schemeClr val="phClr">
                <a:tint val="30000"/>
                <a:shade val="95000"/>
                <a:satMod val="300000"/>
                <a:alpha val="50000"/>
              </a:schemeClr>
            </a:glow>
          </a:effectLst>
        </a:effectStyle>
        <a:effectStyle>
          <a:effectLst>
            <a:glow rad="76200">
              <a:schemeClr val="phClr">
                <a:tint val="30000"/>
                <a:shade val="95000"/>
                <a:satMod val="300000"/>
                <a:alpha val="50000"/>
              </a:schemeClr>
            </a:glow>
          </a:effectLst>
          <a:scene3d>
            <a:camera prst="orthographicFront" fov="0">
              <a:rot lat="0" lon="0" rev="0"/>
            </a:camera>
            <a:lightRig rig="harsh" dir="t">
              <a:rot lat="6000000" lon="6000000" rev="0"/>
            </a:lightRig>
          </a:scene3d>
          <a:sp3d contourW="10000" prstMaterial="metal">
            <a:bevelT w="20000" h="9000" prst="softRound"/>
            <a:contourClr>
              <a:schemeClr val="phClr">
                <a:shade val="30000"/>
                <a:satMod val="200000"/>
              </a:schemeClr>
            </a:contourClr>
          </a:sp3d>
        </a:effectStyle>
      </a:effectStyleLst>
      <a:bgFillStyleLst>
        <a:solidFill>
          <a:schemeClr val="phClr"/>
        </a:solidFill>
        <a:gradFill rotWithShape="1">
          <a:gsLst>
            <a:gs pos="0">
              <a:schemeClr val="phClr">
                <a:shade val="40000"/>
                <a:satMod val="150000"/>
              </a:schemeClr>
            </a:gs>
            <a:gs pos="30000">
              <a:schemeClr val="phClr">
                <a:shade val="60000"/>
                <a:satMod val="150000"/>
              </a:schemeClr>
            </a:gs>
            <a:gs pos="100000">
              <a:schemeClr val="phClr">
                <a:tint val="83000"/>
                <a:satMod val="200000"/>
              </a:schemeClr>
            </a:gs>
          </a:gsLst>
          <a:lin ang="13000000" scaled="0"/>
        </a:gradFill>
        <a:gradFill rotWithShape="1">
          <a:gsLst>
            <a:gs pos="0">
              <a:schemeClr val="phClr">
                <a:tint val="78000"/>
                <a:satMod val="220000"/>
              </a:schemeClr>
            </a:gs>
            <a:gs pos="100000">
              <a:schemeClr val="phClr">
                <a:shade val="35000"/>
                <a:satMod val="155000"/>
              </a:schemeClr>
            </a:gs>
          </a:gsLst>
          <a:path path="circle">
            <a:fillToRect l="60000" t="50000" r="40000" b="50000"/>
          </a:path>
        </a:gradFill>
      </a:bgFillStyleLst>
    </a:fmtScheme>
  </a:themeElements>
  <a:objectDefaults/>
  <a:extraClrScheme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Technic</Template>
  <TotalTime>1050</TotalTime>
  <Words>946</Words>
  <Application>Microsoft Office PowerPoint</Application>
  <PresentationFormat>Affichage à l'écran (4:3)</PresentationFormat>
  <Paragraphs>200</Paragraphs>
  <Slides>35</Slides>
  <Notes>1</Notes>
  <HiddenSlides>0</HiddenSlides>
  <MMClips>2</MMClips>
  <ScaleCrop>false</ScaleCrop>
  <HeadingPairs>
    <vt:vector size="4" baseType="variant">
      <vt:variant>
        <vt:lpstr>Thème</vt:lpstr>
      </vt:variant>
      <vt:variant>
        <vt:i4>1</vt:i4>
      </vt:variant>
      <vt:variant>
        <vt:lpstr>Titres des diapositives</vt:lpstr>
      </vt:variant>
      <vt:variant>
        <vt:i4>35</vt:i4>
      </vt:variant>
    </vt:vector>
  </HeadingPairs>
  <TitlesOfParts>
    <vt:vector size="36" baseType="lpstr">
      <vt:lpstr>Technique</vt:lpstr>
      <vt:lpstr>Les jeux vidéos</vt:lpstr>
      <vt:lpstr>Sommaire</vt:lpstr>
      <vt:lpstr>Introduction</vt:lpstr>
      <vt:lpstr>Introduction</vt:lpstr>
      <vt:lpstr>Introduction</vt:lpstr>
      <vt:lpstr>Introduction</vt:lpstr>
      <vt:lpstr>Historique des plates-formes</vt:lpstr>
      <vt:lpstr>Historique des plates-formes</vt:lpstr>
      <vt:lpstr>Historique des plates-formes</vt:lpstr>
      <vt:lpstr>Historique des plates-formes</vt:lpstr>
      <vt:lpstr>Historique des plates-formes</vt:lpstr>
      <vt:lpstr>Historique des plates-formes</vt:lpstr>
      <vt:lpstr>Historique des plates-formes</vt:lpstr>
      <vt:lpstr>Historique des plates-formes</vt:lpstr>
      <vt:lpstr>Historique des plates-formes</vt:lpstr>
      <vt:lpstr>Historique des plates-formes</vt:lpstr>
      <vt:lpstr>Historique des plates-formes</vt:lpstr>
      <vt:lpstr>Historique des plates-formes</vt:lpstr>
      <vt:lpstr>Historique des plates-formes</vt:lpstr>
      <vt:lpstr>Historique des plates-formes</vt:lpstr>
      <vt:lpstr>Historique des plates-formes</vt:lpstr>
      <vt:lpstr>Historique des plates-formes</vt:lpstr>
      <vt:lpstr>Historique des plates-formes</vt:lpstr>
      <vt:lpstr>Historique des plates-formes</vt:lpstr>
      <vt:lpstr>Historique des plates-formes</vt:lpstr>
      <vt:lpstr>les différents genre de jeux</vt:lpstr>
      <vt:lpstr>les différents genre de jeux</vt:lpstr>
      <vt:lpstr>les différents genre de jeux</vt:lpstr>
      <vt:lpstr>les différents genre de jeux</vt:lpstr>
      <vt:lpstr>les différents genre de jeux</vt:lpstr>
      <vt:lpstr>les différents genre de jeux</vt:lpstr>
      <vt:lpstr>Le future du jeux vidéo</vt:lpstr>
      <vt:lpstr>Réalité augmentée</vt:lpstr>
      <vt:lpstr>Conclusion</vt:lpstr>
      <vt:lpstr>Sources</vt:lpstr>
    </vt:vector>
  </TitlesOfParts>
  <Company>Sweet</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Les jeux vidéos</dc:title>
  <dc:creator>Red</dc:creator>
  <cp:lastModifiedBy>Red</cp:lastModifiedBy>
  <cp:revision>140</cp:revision>
  <dcterms:created xsi:type="dcterms:W3CDTF">2010-03-10T16:17:50Z</dcterms:created>
  <dcterms:modified xsi:type="dcterms:W3CDTF">2010-03-12T00:02:37Z</dcterms:modified>
</cp:coreProperties>
</file>